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46" r:id="rId1"/>
  </p:sldMasterIdLst>
  <p:notesMasterIdLst>
    <p:notesMasterId r:id="rId76"/>
  </p:notesMasterIdLst>
  <p:sldIdLst>
    <p:sldId id="387" r:id="rId2"/>
    <p:sldId id="261" r:id="rId3"/>
    <p:sldId id="436" r:id="rId4"/>
    <p:sldId id="390" r:id="rId5"/>
    <p:sldId id="393" r:id="rId6"/>
    <p:sldId id="391" r:id="rId7"/>
    <p:sldId id="392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9" r:id="rId29"/>
    <p:sldId id="417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7" r:id="rId47"/>
    <p:sldId id="438" r:id="rId48"/>
    <p:sldId id="440" r:id="rId49"/>
    <p:sldId id="441" r:id="rId50"/>
    <p:sldId id="443" r:id="rId51"/>
    <p:sldId id="444" r:id="rId52"/>
    <p:sldId id="446" r:id="rId53"/>
    <p:sldId id="447" r:id="rId54"/>
    <p:sldId id="448" r:id="rId55"/>
    <p:sldId id="449" r:id="rId56"/>
    <p:sldId id="450" r:id="rId57"/>
    <p:sldId id="451" r:id="rId58"/>
    <p:sldId id="456" r:id="rId59"/>
    <p:sldId id="457" r:id="rId60"/>
    <p:sldId id="458" r:id="rId61"/>
    <p:sldId id="459" r:id="rId62"/>
    <p:sldId id="460" r:id="rId63"/>
    <p:sldId id="461" r:id="rId64"/>
    <p:sldId id="462" r:id="rId65"/>
    <p:sldId id="463" r:id="rId66"/>
    <p:sldId id="464" r:id="rId67"/>
    <p:sldId id="465" r:id="rId68"/>
    <p:sldId id="467" r:id="rId69"/>
    <p:sldId id="468" r:id="rId70"/>
    <p:sldId id="469" r:id="rId71"/>
    <p:sldId id="470" r:id="rId72"/>
    <p:sldId id="414" r:id="rId73"/>
    <p:sldId id="384" r:id="rId74"/>
    <p:sldId id="382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8A"/>
    <a:srgbClr val="012590"/>
    <a:srgbClr val="002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3BDFF-F7A4-6501-225B-2ADE436F9871}" v="3" dt="2022-05-24T09:50:16.759"/>
    <p1510:client id="{208269C5-F922-BA56-8E00-70437EECDD6D}" v="1" dt="2022-05-11T08:12:48.474"/>
    <p1510:client id="{822DD810-2B99-38FE-5271-B574728D60D8}" v="3" dt="2022-05-17T07:12:23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urchene Benayed" userId="S::nbenayed@hct.ac.ae::79099214-5d02-42fa-aa0a-b431c394d9dd" providerId="AD" clId="Web-{208269C5-F922-BA56-8E00-70437EECDD6D}"/>
    <pc:docChg chg="delSld">
      <pc:chgData name="Nourchene Benayed" userId="S::nbenayed@hct.ac.ae::79099214-5d02-42fa-aa0a-b431c394d9dd" providerId="AD" clId="Web-{208269C5-F922-BA56-8E00-70437EECDD6D}" dt="2022-05-11T08:12:48.474" v="0"/>
      <pc:docMkLst>
        <pc:docMk/>
      </pc:docMkLst>
      <pc:sldChg chg="del">
        <pc:chgData name="Nourchene Benayed" userId="S::nbenayed@hct.ac.ae::79099214-5d02-42fa-aa0a-b431c394d9dd" providerId="AD" clId="Web-{208269C5-F922-BA56-8E00-70437EECDD6D}" dt="2022-05-11T08:12:48.474" v="0"/>
        <pc:sldMkLst>
          <pc:docMk/>
          <pc:sldMk cId="480039532" sldId="256"/>
        </pc:sldMkLst>
      </pc:sldChg>
    </pc:docChg>
  </pc:docChgLst>
  <pc:docChgLst>
    <pc:chgData name="Nourchene Benayed" userId="S::nbenayed@hct.ac.ae::79099214-5d02-42fa-aa0a-b431c394d9dd" providerId="AD" clId="Web-{822DD810-2B99-38FE-5271-B574728D60D8}"/>
    <pc:docChg chg="modSld">
      <pc:chgData name="Nourchene Benayed" userId="S::nbenayed@hct.ac.ae::79099214-5d02-42fa-aa0a-b431c394d9dd" providerId="AD" clId="Web-{822DD810-2B99-38FE-5271-B574728D60D8}" dt="2022-05-17T07:12:23.739" v="2" actId="20577"/>
      <pc:docMkLst>
        <pc:docMk/>
      </pc:docMkLst>
      <pc:sldChg chg="modSp">
        <pc:chgData name="Nourchene Benayed" userId="S::nbenayed@hct.ac.ae::79099214-5d02-42fa-aa0a-b431c394d9dd" providerId="AD" clId="Web-{822DD810-2B99-38FE-5271-B574728D60D8}" dt="2022-05-17T07:12:23.739" v="2" actId="20577"/>
        <pc:sldMkLst>
          <pc:docMk/>
          <pc:sldMk cId="2297247596" sldId="387"/>
        </pc:sldMkLst>
        <pc:spChg chg="mod">
          <ac:chgData name="Nourchene Benayed" userId="S::nbenayed@hct.ac.ae::79099214-5d02-42fa-aa0a-b431c394d9dd" providerId="AD" clId="Web-{822DD810-2B99-38FE-5271-B574728D60D8}" dt="2022-05-17T07:12:17.567" v="0" actId="20577"/>
          <ac:spMkLst>
            <pc:docMk/>
            <pc:sldMk cId="2297247596" sldId="387"/>
            <ac:spMk id="2" creationId="{1601012E-CD63-E8F9-68EF-56A675E46F96}"/>
          </ac:spMkLst>
        </pc:spChg>
        <pc:spChg chg="mod">
          <ac:chgData name="Nourchene Benayed" userId="S::nbenayed@hct.ac.ae::79099214-5d02-42fa-aa0a-b431c394d9dd" providerId="AD" clId="Web-{822DD810-2B99-38FE-5271-B574728D60D8}" dt="2022-05-17T07:12:23.739" v="2" actId="20577"/>
          <ac:spMkLst>
            <pc:docMk/>
            <pc:sldMk cId="2297247596" sldId="387"/>
            <ac:spMk id="3" creationId="{B9F5D01E-B5CF-9AE2-6B30-788AEA42F838}"/>
          </ac:spMkLst>
        </pc:spChg>
      </pc:sldChg>
    </pc:docChg>
  </pc:docChgLst>
  <pc:docChgLst>
    <pc:chgData name="Nourchene Benayed" userId="S::nbenayed@hct.ac.ae::79099214-5d02-42fa-aa0a-b431c394d9dd" providerId="AD" clId="Web-{1BE3BDFF-F7A4-6501-225B-2ADE436F9871}"/>
    <pc:docChg chg="addSld delSld modSld">
      <pc:chgData name="Nourchene Benayed" userId="S::nbenayed@hct.ac.ae::79099214-5d02-42fa-aa0a-b431c394d9dd" providerId="AD" clId="Web-{1BE3BDFF-F7A4-6501-225B-2ADE436F9871}" dt="2022-05-24T09:50:16.759" v="21"/>
      <pc:docMkLst>
        <pc:docMk/>
      </pc:docMkLst>
      <pc:sldChg chg="modNotes">
        <pc:chgData name="Nourchene Benayed" userId="S::nbenayed@hct.ac.ae::79099214-5d02-42fa-aa0a-b431c394d9dd" providerId="AD" clId="Web-{1BE3BDFF-F7A4-6501-225B-2ADE436F9871}" dt="2022-05-24T09:49:23.712" v="18"/>
        <pc:sldMkLst>
          <pc:docMk/>
          <pc:sldMk cId="617327291" sldId="383"/>
        </pc:sldMkLst>
      </pc:sldChg>
      <pc:sldChg chg="modNotes">
        <pc:chgData name="Nourchene Benayed" userId="S::nbenayed@hct.ac.ae::79099214-5d02-42fa-aa0a-b431c394d9dd" providerId="AD" clId="Web-{1BE3BDFF-F7A4-6501-225B-2ADE436F9871}" dt="2022-05-24T09:48:52.883" v="16"/>
        <pc:sldMkLst>
          <pc:docMk/>
          <pc:sldMk cId="2324354165" sldId="384"/>
        </pc:sldMkLst>
      </pc:sldChg>
      <pc:sldChg chg="addSp delSp modSp new del">
        <pc:chgData name="Nourchene Benayed" userId="S::nbenayed@hct.ac.ae::79099214-5d02-42fa-aa0a-b431c394d9dd" providerId="AD" clId="Web-{1BE3BDFF-F7A4-6501-225B-2ADE436F9871}" dt="2022-05-24T09:50:16.759" v="21"/>
        <pc:sldMkLst>
          <pc:docMk/>
          <pc:sldMk cId="1945683823" sldId="388"/>
        </pc:sldMkLst>
        <pc:spChg chg="del">
          <ac:chgData name="Nourchene Benayed" userId="S::nbenayed@hct.ac.ae::79099214-5d02-42fa-aa0a-b431c394d9dd" providerId="AD" clId="Web-{1BE3BDFF-F7A4-6501-225B-2ADE436F9871}" dt="2022-05-24T09:49:37.102" v="20"/>
          <ac:spMkLst>
            <pc:docMk/>
            <pc:sldMk cId="1945683823" sldId="388"/>
            <ac:spMk id="3" creationId="{AB00EF99-FA9D-8DBD-1D1C-A1CE059903C8}"/>
          </ac:spMkLst>
        </pc:spChg>
        <pc:graphicFrameChg chg="add mod ord modGraphic">
          <ac:chgData name="Nourchene Benayed" userId="S::nbenayed@hct.ac.ae::79099214-5d02-42fa-aa0a-b431c394d9dd" providerId="AD" clId="Web-{1BE3BDFF-F7A4-6501-225B-2ADE436F9871}" dt="2022-05-24T09:49:37.102" v="20"/>
          <ac:graphicFrameMkLst>
            <pc:docMk/>
            <pc:sldMk cId="1945683823" sldId="388"/>
            <ac:graphicFrameMk id="5" creationId="{A33689D0-A488-F9ED-5A5C-9597F0219B5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8E7FEA-7D22-4EF8-BF58-87DC4CC6218B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2B2FDA-77DF-4706-9895-81F9CDA1BE5B}">
      <dgm:prSet/>
      <dgm:spPr/>
      <dgm:t>
        <a:bodyPr/>
        <a:lstStyle/>
        <a:p>
          <a:pPr>
            <a:defRPr cap="all"/>
          </a:pPr>
          <a:r>
            <a:rPr lang="en-US" dirty="0"/>
            <a:t>Introduction to JavaScript</a:t>
          </a:r>
        </a:p>
      </dgm:t>
    </dgm:pt>
    <dgm:pt modelId="{9F64476D-EBB2-4C53-AB5B-0B70B96A723D}" type="parTrans" cxnId="{6DCD0E86-4998-45EB-850E-D075B9210883}">
      <dgm:prSet/>
      <dgm:spPr/>
      <dgm:t>
        <a:bodyPr/>
        <a:lstStyle/>
        <a:p>
          <a:endParaRPr lang="en-US"/>
        </a:p>
      </dgm:t>
    </dgm:pt>
    <dgm:pt modelId="{1F6B8E56-CC3C-47AA-B7EF-4357CAC3F414}" type="sibTrans" cxnId="{6DCD0E86-4998-45EB-850E-D075B9210883}">
      <dgm:prSet/>
      <dgm:spPr/>
      <dgm:t>
        <a:bodyPr/>
        <a:lstStyle/>
        <a:p>
          <a:endParaRPr lang="en-US"/>
        </a:p>
      </dgm:t>
    </dgm:pt>
    <dgm:pt modelId="{C4F41E0E-6619-054F-9EDB-0D5609ECFE18}">
      <dgm:prSet/>
      <dgm:spPr/>
      <dgm:t>
        <a:bodyPr/>
        <a:lstStyle/>
        <a:p>
          <a:r>
            <a:rPr lang="en-US" dirty="0"/>
            <a:t>CLIENT-SIDE PROGRAMMING FOR DYNAMIC WEB CONTENTS</a:t>
          </a:r>
        </a:p>
      </dgm:t>
    </dgm:pt>
    <dgm:pt modelId="{36ED55DA-BC6C-7D45-8F37-C70584C995B2}" type="parTrans" cxnId="{E18D359D-87FE-C148-B303-449204F7ADD2}">
      <dgm:prSet/>
      <dgm:spPr/>
      <dgm:t>
        <a:bodyPr/>
        <a:lstStyle/>
        <a:p>
          <a:endParaRPr lang="en-US"/>
        </a:p>
      </dgm:t>
    </dgm:pt>
    <dgm:pt modelId="{78677FD0-DB62-C84F-A11B-8B13181807DA}" type="sibTrans" cxnId="{E18D359D-87FE-C148-B303-449204F7ADD2}">
      <dgm:prSet/>
      <dgm:spPr/>
      <dgm:t>
        <a:bodyPr/>
        <a:lstStyle/>
        <a:p>
          <a:endParaRPr lang="en-US"/>
        </a:p>
      </dgm:t>
    </dgm:pt>
    <dgm:pt modelId="{A068D64C-2265-E743-A559-E8DD9ADB4D80}">
      <dgm:prSet/>
      <dgm:spPr/>
      <dgm:t>
        <a:bodyPr/>
        <a:lstStyle/>
        <a:p>
          <a:pPr>
            <a:defRPr cap="all"/>
          </a:pPr>
          <a:r>
            <a:rPr lang="en-US" dirty="0"/>
            <a:t>Key Terms</a:t>
          </a:r>
        </a:p>
      </dgm:t>
    </dgm:pt>
    <dgm:pt modelId="{78A49E75-3BE9-EB4E-9C1B-F86F13C7A9EE}" type="parTrans" cxnId="{370BC356-B71C-A842-B865-0731F5655403}">
      <dgm:prSet/>
      <dgm:spPr/>
      <dgm:t>
        <a:bodyPr/>
        <a:lstStyle/>
        <a:p>
          <a:endParaRPr lang="en-US"/>
        </a:p>
      </dgm:t>
    </dgm:pt>
    <dgm:pt modelId="{521F1BAC-9A2B-3F49-8CBF-A7134E4EC6AE}" type="sibTrans" cxnId="{370BC356-B71C-A842-B865-0731F5655403}">
      <dgm:prSet/>
      <dgm:spPr/>
      <dgm:t>
        <a:bodyPr/>
        <a:lstStyle/>
        <a:p>
          <a:endParaRPr lang="en-US"/>
        </a:p>
      </dgm:t>
    </dgm:pt>
    <dgm:pt modelId="{2426390A-F24A-40CE-82B0-A5C4E6D16DC2}">
      <dgm:prSet/>
      <dgm:spPr/>
      <dgm:t>
        <a:bodyPr/>
        <a:lstStyle/>
        <a:p>
          <a:r>
            <a:rPr lang="en-US" dirty="0"/>
            <a:t>YOUR FIRST JAVASCRIPT PROGRAM</a:t>
          </a:r>
        </a:p>
      </dgm:t>
    </dgm:pt>
    <dgm:pt modelId="{48C746BF-6C0B-40C5-9B18-56EBFADDA548}" type="parTrans" cxnId="{B6C561D1-EBDB-4E8E-9949-93B75FD39FBB}">
      <dgm:prSet/>
      <dgm:spPr/>
      <dgm:t>
        <a:bodyPr/>
        <a:lstStyle/>
        <a:p>
          <a:endParaRPr lang="en-US"/>
        </a:p>
      </dgm:t>
    </dgm:pt>
    <dgm:pt modelId="{5261C078-2BA6-4C53-85A6-9D90361A9A09}" type="sibTrans" cxnId="{B6C561D1-EBDB-4E8E-9949-93B75FD39FBB}">
      <dgm:prSet/>
      <dgm:spPr/>
      <dgm:t>
        <a:bodyPr/>
        <a:lstStyle/>
        <a:p>
          <a:endParaRPr lang="en-US"/>
        </a:p>
      </dgm:t>
    </dgm:pt>
    <dgm:pt modelId="{D452406A-F1CE-4AAD-994B-3DC0E6D0AE41}">
      <dgm:prSet/>
      <dgm:spPr/>
      <dgm:t>
        <a:bodyPr/>
        <a:lstStyle/>
        <a:p>
          <a:r>
            <a:rPr lang="en-US" dirty="0"/>
            <a:t>INPUTS AND OUTPUTS</a:t>
          </a:r>
        </a:p>
      </dgm:t>
    </dgm:pt>
    <dgm:pt modelId="{854A481B-58E4-4DAC-9726-436D38273A04}" type="parTrans" cxnId="{B27F8D55-6B69-4C6F-8E3A-6B932CCC945D}">
      <dgm:prSet/>
      <dgm:spPr/>
      <dgm:t>
        <a:bodyPr/>
        <a:lstStyle/>
        <a:p>
          <a:endParaRPr lang="en-US"/>
        </a:p>
      </dgm:t>
    </dgm:pt>
    <dgm:pt modelId="{4E56BB25-943C-4767-9075-E151706C2ECC}" type="sibTrans" cxnId="{B27F8D55-6B69-4C6F-8E3A-6B932CCC945D}">
      <dgm:prSet/>
      <dgm:spPr/>
      <dgm:t>
        <a:bodyPr/>
        <a:lstStyle/>
        <a:p>
          <a:endParaRPr lang="en-US"/>
        </a:p>
      </dgm:t>
    </dgm:pt>
    <dgm:pt modelId="{441C377A-726A-47F6-84F6-C9A480EB134E}">
      <dgm:prSet/>
      <dgm:spPr/>
      <dgm:t>
        <a:bodyPr/>
        <a:lstStyle/>
        <a:p>
          <a:r>
            <a:rPr lang="en-US" dirty="0"/>
            <a:t>MEMORY CONCEPTS</a:t>
          </a:r>
        </a:p>
      </dgm:t>
    </dgm:pt>
    <dgm:pt modelId="{753158F5-648B-4A25-9A85-C697DB7CD0B4}" type="parTrans" cxnId="{113347EF-A12F-43DC-9A57-51AB1FDE7E42}">
      <dgm:prSet/>
      <dgm:spPr/>
      <dgm:t>
        <a:bodyPr/>
        <a:lstStyle/>
        <a:p>
          <a:endParaRPr lang="en-US"/>
        </a:p>
      </dgm:t>
    </dgm:pt>
    <dgm:pt modelId="{722EC8D6-F48D-4BB5-8ABD-EB3C15476CB8}" type="sibTrans" cxnId="{113347EF-A12F-43DC-9A57-51AB1FDE7E42}">
      <dgm:prSet/>
      <dgm:spPr/>
      <dgm:t>
        <a:bodyPr/>
        <a:lstStyle/>
        <a:p>
          <a:endParaRPr lang="en-US"/>
        </a:p>
      </dgm:t>
    </dgm:pt>
    <dgm:pt modelId="{E695B46A-E200-4BD1-9EC4-4C8D86C7C4DB}">
      <dgm:prSet/>
      <dgm:spPr/>
      <dgm:t>
        <a:bodyPr/>
        <a:lstStyle/>
        <a:p>
          <a:r>
            <a:rPr lang="en-US" dirty="0"/>
            <a:t>ARITHMETIC OPERATORS</a:t>
          </a:r>
        </a:p>
      </dgm:t>
    </dgm:pt>
    <dgm:pt modelId="{54C7F3B2-6185-4C61-86B0-0FE16EF1D72C}" type="parTrans" cxnId="{8D9F82DB-B2DE-4A95-996E-E39308C8A9D3}">
      <dgm:prSet/>
      <dgm:spPr/>
      <dgm:t>
        <a:bodyPr/>
        <a:lstStyle/>
        <a:p>
          <a:endParaRPr lang="en-US"/>
        </a:p>
      </dgm:t>
    </dgm:pt>
    <dgm:pt modelId="{C75C4F75-841E-47B3-ABAC-2B5720C4CF0D}" type="sibTrans" cxnId="{8D9F82DB-B2DE-4A95-996E-E39308C8A9D3}">
      <dgm:prSet/>
      <dgm:spPr/>
      <dgm:t>
        <a:bodyPr/>
        <a:lstStyle/>
        <a:p>
          <a:endParaRPr lang="en-US"/>
        </a:p>
      </dgm:t>
    </dgm:pt>
    <dgm:pt modelId="{ECF743BE-DD2E-4036-AD64-6173A9E2234E}">
      <dgm:prSet/>
      <dgm:spPr/>
      <dgm:t>
        <a:bodyPr/>
        <a:lstStyle/>
        <a:p>
          <a:r>
            <a:rPr lang="en-US" dirty="0"/>
            <a:t>CONTROL STATEMENTS</a:t>
          </a:r>
        </a:p>
      </dgm:t>
    </dgm:pt>
    <dgm:pt modelId="{B26C8928-3178-4FF2-BF28-8C6C7B48A41F}" type="parTrans" cxnId="{80A6240C-96BD-429A-AEC4-92C5F6C5468D}">
      <dgm:prSet/>
      <dgm:spPr/>
      <dgm:t>
        <a:bodyPr/>
        <a:lstStyle/>
        <a:p>
          <a:endParaRPr lang="en-US"/>
        </a:p>
      </dgm:t>
    </dgm:pt>
    <dgm:pt modelId="{22DA048A-35F7-4828-B65E-95AB1ADE9D41}" type="sibTrans" cxnId="{80A6240C-96BD-429A-AEC4-92C5F6C5468D}">
      <dgm:prSet/>
      <dgm:spPr/>
      <dgm:t>
        <a:bodyPr/>
        <a:lstStyle/>
        <a:p>
          <a:endParaRPr lang="en-US"/>
        </a:p>
      </dgm:t>
    </dgm:pt>
    <dgm:pt modelId="{C3E35DC4-B8AA-4F9E-979D-1020175F9896}">
      <dgm:prSet/>
      <dgm:spPr/>
      <dgm:t>
        <a:bodyPr/>
        <a:lstStyle/>
        <a:p>
          <a:r>
            <a:rPr lang="en-US" dirty="0"/>
            <a:t>SELECTION STATEMENTS</a:t>
          </a:r>
        </a:p>
      </dgm:t>
    </dgm:pt>
    <dgm:pt modelId="{47E460A2-6979-4811-9ACA-B6117F32E626}" type="parTrans" cxnId="{FE924DE3-3F88-4908-8F46-B0E784744A18}">
      <dgm:prSet/>
      <dgm:spPr/>
      <dgm:t>
        <a:bodyPr/>
        <a:lstStyle/>
        <a:p>
          <a:endParaRPr lang="en-US"/>
        </a:p>
      </dgm:t>
    </dgm:pt>
    <dgm:pt modelId="{0D287E75-9951-44F6-B5FB-E32D435F5E1E}" type="sibTrans" cxnId="{FE924DE3-3F88-4908-8F46-B0E784744A18}">
      <dgm:prSet/>
      <dgm:spPr/>
      <dgm:t>
        <a:bodyPr/>
        <a:lstStyle/>
        <a:p>
          <a:endParaRPr lang="en-US"/>
        </a:p>
      </dgm:t>
    </dgm:pt>
    <dgm:pt modelId="{8AF7DF3E-03C2-5E47-95A4-40E0272F40AA}" type="pres">
      <dgm:prSet presAssocID="{E58E7FEA-7D22-4EF8-BF58-87DC4CC6218B}" presName="linear" presStyleCnt="0">
        <dgm:presLayoutVars>
          <dgm:dir/>
          <dgm:animLvl val="lvl"/>
          <dgm:resizeHandles val="exact"/>
        </dgm:presLayoutVars>
      </dgm:prSet>
      <dgm:spPr/>
    </dgm:pt>
    <dgm:pt modelId="{CC8128D0-9572-1F40-A3F7-B4DA209F6BFE}" type="pres">
      <dgm:prSet presAssocID="{B02B2FDA-77DF-4706-9895-81F9CDA1BE5B}" presName="parentLin" presStyleCnt="0"/>
      <dgm:spPr/>
    </dgm:pt>
    <dgm:pt modelId="{7401A024-26C7-7843-B8A7-143FEC118A2A}" type="pres">
      <dgm:prSet presAssocID="{B02B2FDA-77DF-4706-9895-81F9CDA1BE5B}" presName="parentLeftMargin" presStyleLbl="node1" presStyleIdx="0" presStyleCnt="9"/>
      <dgm:spPr/>
    </dgm:pt>
    <dgm:pt modelId="{D1BFEE58-8AC4-4C4A-9854-423C2F508D6A}" type="pres">
      <dgm:prSet presAssocID="{B02B2FDA-77DF-4706-9895-81F9CDA1BE5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EA343E34-9BFC-9941-9299-E9A559FD0F7A}" type="pres">
      <dgm:prSet presAssocID="{B02B2FDA-77DF-4706-9895-81F9CDA1BE5B}" presName="negativeSpace" presStyleCnt="0"/>
      <dgm:spPr/>
    </dgm:pt>
    <dgm:pt modelId="{C1A99025-D0D3-F446-BD0B-0F54E85D0337}" type="pres">
      <dgm:prSet presAssocID="{B02B2FDA-77DF-4706-9895-81F9CDA1BE5B}" presName="childText" presStyleLbl="conFgAcc1" presStyleIdx="0" presStyleCnt="9">
        <dgm:presLayoutVars>
          <dgm:bulletEnabled val="1"/>
        </dgm:presLayoutVars>
      </dgm:prSet>
      <dgm:spPr/>
    </dgm:pt>
    <dgm:pt modelId="{C15BDA9E-0D83-F44E-A0E7-FBEBA5ABAB2B}" type="pres">
      <dgm:prSet presAssocID="{1F6B8E56-CC3C-47AA-B7EF-4357CAC3F414}" presName="spaceBetweenRectangles" presStyleCnt="0"/>
      <dgm:spPr/>
    </dgm:pt>
    <dgm:pt modelId="{346B3226-4821-8449-B954-41B65D300AE7}" type="pres">
      <dgm:prSet presAssocID="{C4F41E0E-6619-054F-9EDB-0D5609ECFE18}" presName="parentLin" presStyleCnt="0"/>
      <dgm:spPr/>
    </dgm:pt>
    <dgm:pt modelId="{5F84FF69-6A72-EE4A-9F4C-648934EBE333}" type="pres">
      <dgm:prSet presAssocID="{C4F41E0E-6619-054F-9EDB-0D5609ECFE18}" presName="parentLeftMargin" presStyleLbl="node1" presStyleIdx="0" presStyleCnt="9"/>
      <dgm:spPr/>
    </dgm:pt>
    <dgm:pt modelId="{E160B685-F0B2-E94F-9BE8-A88FDF617901}" type="pres">
      <dgm:prSet presAssocID="{C4F41E0E-6619-054F-9EDB-0D5609ECFE18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BCDEAE79-A413-1741-A59A-1DB3E90C2B05}" type="pres">
      <dgm:prSet presAssocID="{C4F41E0E-6619-054F-9EDB-0D5609ECFE18}" presName="negativeSpace" presStyleCnt="0"/>
      <dgm:spPr/>
    </dgm:pt>
    <dgm:pt modelId="{3D307BD6-DCE2-C245-870F-CBC7DA50AA56}" type="pres">
      <dgm:prSet presAssocID="{C4F41E0E-6619-054F-9EDB-0D5609ECFE18}" presName="childText" presStyleLbl="conFgAcc1" presStyleIdx="1" presStyleCnt="9">
        <dgm:presLayoutVars>
          <dgm:bulletEnabled val="1"/>
        </dgm:presLayoutVars>
      </dgm:prSet>
      <dgm:spPr/>
    </dgm:pt>
    <dgm:pt modelId="{06FF0F4E-1ACA-3942-969A-62850B7BBC57}" type="pres">
      <dgm:prSet presAssocID="{78677FD0-DB62-C84F-A11B-8B13181807DA}" presName="spaceBetweenRectangles" presStyleCnt="0"/>
      <dgm:spPr/>
    </dgm:pt>
    <dgm:pt modelId="{02B5FE36-AA8A-46AE-ACDE-F1A5F9BD049C}" type="pres">
      <dgm:prSet presAssocID="{2426390A-F24A-40CE-82B0-A5C4E6D16DC2}" presName="parentLin" presStyleCnt="0"/>
      <dgm:spPr/>
    </dgm:pt>
    <dgm:pt modelId="{D53BA76A-7594-4169-97A7-18248397C8D9}" type="pres">
      <dgm:prSet presAssocID="{2426390A-F24A-40CE-82B0-A5C4E6D16DC2}" presName="parentLeftMargin" presStyleLbl="node1" presStyleIdx="1" presStyleCnt="9"/>
      <dgm:spPr/>
    </dgm:pt>
    <dgm:pt modelId="{A6FD4A83-2592-4B82-8FE7-F6B8A8F72E29}" type="pres">
      <dgm:prSet presAssocID="{2426390A-F24A-40CE-82B0-A5C4E6D16DC2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12344935-4DBF-4938-92AB-D92E0E0C6C63}" type="pres">
      <dgm:prSet presAssocID="{2426390A-F24A-40CE-82B0-A5C4E6D16DC2}" presName="negativeSpace" presStyleCnt="0"/>
      <dgm:spPr/>
    </dgm:pt>
    <dgm:pt modelId="{A51967A7-5B7F-4702-B8DF-9AD374F85E89}" type="pres">
      <dgm:prSet presAssocID="{2426390A-F24A-40CE-82B0-A5C4E6D16DC2}" presName="childText" presStyleLbl="conFgAcc1" presStyleIdx="2" presStyleCnt="9">
        <dgm:presLayoutVars>
          <dgm:bulletEnabled val="1"/>
        </dgm:presLayoutVars>
      </dgm:prSet>
      <dgm:spPr/>
    </dgm:pt>
    <dgm:pt modelId="{19390704-0459-4668-82A4-08DAD8C1B3ED}" type="pres">
      <dgm:prSet presAssocID="{5261C078-2BA6-4C53-85A6-9D90361A9A09}" presName="spaceBetweenRectangles" presStyleCnt="0"/>
      <dgm:spPr/>
    </dgm:pt>
    <dgm:pt modelId="{83138081-D52D-451D-B693-CD619A83B0A6}" type="pres">
      <dgm:prSet presAssocID="{D452406A-F1CE-4AAD-994B-3DC0E6D0AE41}" presName="parentLin" presStyleCnt="0"/>
      <dgm:spPr/>
    </dgm:pt>
    <dgm:pt modelId="{A95D6CE8-9CD8-4D01-A929-951B2E66AA43}" type="pres">
      <dgm:prSet presAssocID="{D452406A-F1CE-4AAD-994B-3DC0E6D0AE41}" presName="parentLeftMargin" presStyleLbl="node1" presStyleIdx="2" presStyleCnt="9"/>
      <dgm:spPr/>
    </dgm:pt>
    <dgm:pt modelId="{2267FED4-9157-4484-B1C7-33C25442AB49}" type="pres">
      <dgm:prSet presAssocID="{D452406A-F1CE-4AAD-994B-3DC0E6D0AE41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F901D674-6E16-400C-B0B0-C7D5F3339EA4}" type="pres">
      <dgm:prSet presAssocID="{D452406A-F1CE-4AAD-994B-3DC0E6D0AE41}" presName="negativeSpace" presStyleCnt="0"/>
      <dgm:spPr/>
    </dgm:pt>
    <dgm:pt modelId="{5172BE2B-994C-44AF-9874-36A68080C99C}" type="pres">
      <dgm:prSet presAssocID="{D452406A-F1CE-4AAD-994B-3DC0E6D0AE41}" presName="childText" presStyleLbl="conFgAcc1" presStyleIdx="3" presStyleCnt="9">
        <dgm:presLayoutVars>
          <dgm:bulletEnabled val="1"/>
        </dgm:presLayoutVars>
      </dgm:prSet>
      <dgm:spPr/>
    </dgm:pt>
    <dgm:pt modelId="{08EA5B13-1B9C-4672-A625-AE5FF684977F}" type="pres">
      <dgm:prSet presAssocID="{4E56BB25-943C-4767-9075-E151706C2ECC}" presName="spaceBetweenRectangles" presStyleCnt="0"/>
      <dgm:spPr/>
    </dgm:pt>
    <dgm:pt modelId="{6C2EE8C5-6ECD-49FE-AD7A-4AA436A71817}" type="pres">
      <dgm:prSet presAssocID="{441C377A-726A-47F6-84F6-C9A480EB134E}" presName="parentLin" presStyleCnt="0"/>
      <dgm:spPr/>
    </dgm:pt>
    <dgm:pt modelId="{C4E6BBE0-E8A2-4961-90FB-B363316DA8EE}" type="pres">
      <dgm:prSet presAssocID="{441C377A-726A-47F6-84F6-C9A480EB134E}" presName="parentLeftMargin" presStyleLbl="node1" presStyleIdx="3" presStyleCnt="9"/>
      <dgm:spPr/>
    </dgm:pt>
    <dgm:pt modelId="{339612B9-2F06-4A2B-90FF-B9F4CA70D786}" type="pres">
      <dgm:prSet presAssocID="{441C377A-726A-47F6-84F6-C9A480EB134E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28E76A86-272D-41FD-98D5-FD6766CD4BB5}" type="pres">
      <dgm:prSet presAssocID="{441C377A-726A-47F6-84F6-C9A480EB134E}" presName="negativeSpace" presStyleCnt="0"/>
      <dgm:spPr/>
    </dgm:pt>
    <dgm:pt modelId="{B6322E2A-F4E2-4596-8C51-41DF2846C969}" type="pres">
      <dgm:prSet presAssocID="{441C377A-726A-47F6-84F6-C9A480EB134E}" presName="childText" presStyleLbl="conFgAcc1" presStyleIdx="4" presStyleCnt="9">
        <dgm:presLayoutVars>
          <dgm:bulletEnabled val="1"/>
        </dgm:presLayoutVars>
      </dgm:prSet>
      <dgm:spPr/>
    </dgm:pt>
    <dgm:pt modelId="{55B7933C-C8E5-4571-A805-2C84183F6D65}" type="pres">
      <dgm:prSet presAssocID="{722EC8D6-F48D-4BB5-8ABD-EB3C15476CB8}" presName="spaceBetweenRectangles" presStyleCnt="0"/>
      <dgm:spPr/>
    </dgm:pt>
    <dgm:pt modelId="{005FAA4B-7CBF-4837-89C6-3AFA499F1396}" type="pres">
      <dgm:prSet presAssocID="{E695B46A-E200-4BD1-9EC4-4C8D86C7C4DB}" presName="parentLin" presStyleCnt="0"/>
      <dgm:spPr/>
    </dgm:pt>
    <dgm:pt modelId="{C34D366E-458A-4F89-B379-E8E5F327E4A7}" type="pres">
      <dgm:prSet presAssocID="{E695B46A-E200-4BD1-9EC4-4C8D86C7C4DB}" presName="parentLeftMargin" presStyleLbl="node1" presStyleIdx="4" presStyleCnt="9"/>
      <dgm:spPr/>
    </dgm:pt>
    <dgm:pt modelId="{B3A28211-51CF-4D36-9D46-7C348B09092C}" type="pres">
      <dgm:prSet presAssocID="{E695B46A-E200-4BD1-9EC4-4C8D86C7C4DB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4325A52-1222-4BBD-B2C6-F662C02D8F6D}" type="pres">
      <dgm:prSet presAssocID="{E695B46A-E200-4BD1-9EC4-4C8D86C7C4DB}" presName="negativeSpace" presStyleCnt="0"/>
      <dgm:spPr/>
    </dgm:pt>
    <dgm:pt modelId="{13DACDA1-5C5A-453F-8EE8-ABA1C9B17212}" type="pres">
      <dgm:prSet presAssocID="{E695B46A-E200-4BD1-9EC4-4C8D86C7C4DB}" presName="childText" presStyleLbl="conFgAcc1" presStyleIdx="5" presStyleCnt="9">
        <dgm:presLayoutVars>
          <dgm:bulletEnabled val="1"/>
        </dgm:presLayoutVars>
      </dgm:prSet>
      <dgm:spPr/>
    </dgm:pt>
    <dgm:pt modelId="{60502BC1-6B63-44A6-AE2A-7F6DD8CC52CD}" type="pres">
      <dgm:prSet presAssocID="{C75C4F75-841E-47B3-ABAC-2B5720C4CF0D}" presName="spaceBetweenRectangles" presStyleCnt="0"/>
      <dgm:spPr/>
    </dgm:pt>
    <dgm:pt modelId="{D71E6CC7-F90A-4596-8676-D43B05D53590}" type="pres">
      <dgm:prSet presAssocID="{ECF743BE-DD2E-4036-AD64-6173A9E2234E}" presName="parentLin" presStyleCnt="0"/>
      <dgm:spPr/>
    </dgm:pt>
    <dgm:pt modelId="{2DC83EDA-3718-4656-9F5E-8C5EA7DC0F9F}" type="pres">
      <dgm:prSet presAssocID="{ECF743BE-DD2E-4036-AD64-6173A9E2234E}" presName="parentLeftMargin" presStyleLbl="node1" presStyleIdx="5" presStyleCnt="9"/>
      <dgm:spPr/>
    </dgm:pt>
    <dgm:pt modelId="{345BFC2B-C241-4301-A310-5C23DD930078}" type="pres">
      <dgm:prSet presAssocID="{ECF743BE-DD2E-4036-AD64-6173A9E2234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E3FB9570-2D12-47BC-A0DF-BFD90C3C3B4E}" type="pres">
      <dgm:prSet presAssocID="{ECF743BE-DD2E-4036-AD64-6173A9E2234E}" presName="negativeSpace" presStyleCnt="0"/>
      <dgm:spPr/>
    </dgm:pt>
    <dgm:pt modelId="{24FDAABD-9453-435F-8996-F43A0BCA8BAF}" type="pres">
      <dgm:prSet presAssocID="{ECF743BE-DD2E-4036-AD64-6173A9E2234E}" presName="childText" presStyleLbl="conFgAcc1" presStyleIdx="6" presStyleCnt="9">
        <dgm:presLayoutVars>
          <dgm:bulletEnabled val="1"/>
        </dgm:presLayoutVars>
      </dgm:prSet>
      <dgm:spPr/>
    </dgm:pt>
    <dgm:pt modelId="{CED307AE-13B9-4DE6-89BB-51A9B8CD51A0}" type="pres">
      <dgm:prSet presAssocID="{22DA048A-35F7-4828-B65E-95AB1ADE9D41}" presName="spaceBetweenRectangles" presStyleCnt="0"/>
      <dgm:spPr/>
    </dgm:pt>
    <dgm:pt modelId="{BE8B7C71-330C-4109-AC6A-4AEC2D10A476}" type="pres">
      <dgm:prSet presAssocID="{C3E35DC4-B8AA-4F9E-979D-1020175F9896}" presName="parentLin" presStyleCnt="0"/>
      <dgm:spPr/>
    </dgm:pt>
    <dgm:pt modelId="{20F4C2C5-ACEB-4EC6-BDFF-8665D429178F}" type="pres">
      <dgm:prSet presAssocID="{C3E35DC4-B8AA-4F9E-979D-1020175F9896}" presName="parentLeftMargin" presStyleLbl="node1" presStyleIdx="6" presStyleCnt="9"/>
      <dgm:spPr/>
    </dgm:pt>
    <dgm:pt modelId="{738AE80C-3C67-4358-9376-63D9CAD8C7AC}" type="pres">
      <dgm:prSet presAssocID="{C3E35DC4-B8AA-4F9E-979D-1020175F9896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A67FB9D6-767F-42E0-8199-54D103C7F7BC}" type="pres">
      <dgm:prSet presAssocID="{C3E35DC4-B8AA-4F9E-979D-1020175F9896}" presName="negativeSpace" presStyleCnt="0"/>
      <dgm:spPr/>
    </dgm:pt>
    <dgm:pt modelId="{23DA8923-AD43-49FF-8D28-C038C5733701}" type="pres">
      <dgm:prSet presAssocID="{C3E35DC4-B8AA-4F9E-979D-1020175F9896}" presName="childText" presStyleLbl="conFgAcc1" presStyleIdx="7" presStyleCnt="9">
        <dgm:presLayoutVars>
          <dgm:bulletEnabled val="1"/>
        </dgm:presLayoutVars>
      </dgm:prSet>
      <dgm:spPr/>
    </dgm:pt>
    <dgm:pt modelId="{CDCEA66E-213A-4B56-99B5-B6276C94F385}" type="pres">
      <dgm:prSet presAssocID="{0D287E75-9951-44F6-B5FB-E32D435F5E1E}" presName="spaceBetweenRectangles" presStyleCnt="0"/>
      <dgm:spPr/>
    </dgm:pt>
    <dgm:pt modelId="{61040EBE-A4D5-884A-85B0-53D48A3D8FF4}" type="pres">
      <dgm:prSet presAssocID="{A068D64C-2265-E743-A559-E8DD9ADB4D80}" presName="parentLin" presStyleCnt="0"/>
      <dgm:spPr/>
    </dgm:pt>
    <dgm:pt modelId="{D2ADAFBC-2BCE-9B4F-ACB1-25B26AABCAD4}" type="pres">
      <dgm:prSet presAssocID="{A068D64C-2265-E743-A559-E8DD9ADB4D80}" presName="parentLeftMargin" presStyleLbl="node1" presStyleIdx="7" presStyleCnt="9"/>
      <dgm:spPr/>
    </dgm:pt>
    <dgm:pt modelId="{F2E1B6D2-942D-B643-BC84-87C63DB1ED7E}" type="pres">
      <dgm:prSet presAssocID="{A068D64C-2265-E743-A559-E8DD9ADB4D80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15E402D7-B594-8145-90FA-9A91AE5D088D}" type="pres">
      <dgm:prSet presAssocID="{A068D64C-2265-E743-A559-E8DD9ADB4D80}" presName="negativeSpace" presStyleCnt="0"/>
      <dgm:spPr/>
    </dgm:pt>
    <dgm:pt modelId="{052EC2B2-5006-4B43-ADD9-D18E8CF5C9F9}" type="pres">
      <dgm:prSet presAssocID="{A068D64C-2265-E743-A559-E8DD9ADB4D80}" presName="childText" presStyleLbl="conFgAcc1" presStyleIdx="8" presStyleCnt="9">
        <dgm:presLayoutVars>
          <dgm:bulletEnabled val="1"/>
        </dgm:presLayoutVars>
      </dgm:prSet>
      <dgm:spPr/>
    </dgm:pt>
  </dgm:ptLst>
  <dgm:cxnLst>
    <dgm:cxn modelId="{80A6240C-96BD-429A-AEC4-92C5F6C5468D}" srcId="{E58E7FEA-7D22-4EF8-BF58-87DC4CC6218B}" destId="{ECF743BE-DD2E-4036-AD64-6173A9E2234E}" srcOrd="6" destOrd="0" parTransId="{B26C8928-3178-4FF2-BF28-8C6C7B48A41F}" sibTransId="{22DA048A-35F7-4828-B65E-95AB1ADE9D41}"/>
    <dgm:cxn modelId="{53612A0D-BD55-FF4F-8C3D-7405B731EF07}" type="presOf" srcId="{C4F41E0E-6619-054F-9EDB-0D5609ECFE18}" destId="{E160B685-F0B2-E94F-9BE8-A88FDF617901}" srcOrd="1" destOrd="0" presId="urn:microsoft.com/office/officeart/2005/8/layout/list1"/>
    <dgm:cxn modelId="{582BB10D-3D26-44B3-9AF1-8B9E53724575}" type="presOf" srcId="{D452406A-F1CE-4AAD-994B-3DC0E6D0AE41}" destId="{2267FED4-9157-4484-B1C7-33C25442AB49}" srcOrd="1" destOrd="0" presId="urn:microsoft.com/office/officeart/2005/8/layout/list1"/>
    <dgm:cxn modelId="{BCA0DD1A-61D5-43B9-B7A1-84E9004EC7D2}" type="presOf" srcId="{C3E35DC4-B8AA-4F9E-979D-1020175F9896}" destId="{20F4C2C5-ACEB-4EC6-BDFF-8665D429178F}" srcOrd="0" destOrd="0" presId="urn:microsoft.com/office/officeart/2005/8/layout/list1"/>
    <dgm:cxn modelId="{C314FF28-4E9B-495B-B457-385907B20C7E}" type="presOf" srcId="{ECF743BE-DD2E-4036-AD64-6173A9E2234E}" destId="{2DC83EDA-3718-4656-9F5E-8C5EA7DC0F9F}" srcOrd="0" destOrd="0" presId="urn:microsoft.com/office/officeart/2005/8/layout/list1"/>
    <dgm:cxn modelId="{FC0AA73D-1EAC-4514-9D89-2511DA337F5B}" type="presOf" srcId="{E695B46A-E200-4BD1-9EC4-4C8D86C7C4DB}" destId="{C34D366E-458A-4F89-B379-E8E5F327E4A7}" srcOrd="0" destOrd="0" presId="urn:microsoft.com/office/officeart/2005/8/layout/list1"/>
    <dgm:cxn modelId="{BB22EB41-D936-4CDC-B304-54C85C3CA55F}" type="presOf" srcId="{C3E35DC4-B8AA-4F9E-979D-1020175F9896}" destId="{738AE80C-3C67-4358-9376-63D9CAD8C7AC}" srcOrd="1" destOrd="0" presId="urn:microsoft.com/office/officeart/2005/8/layout/list1"/>
    <dgm:cxn modelId="{799D1849-1213-4D84-904C-8294BFBD8B34}" type="presOf" srcId="{441C377A-726A-47F6-84F6-C9A480EB134E}" destId="{C4E6BBE0-E8A2-4961-90FB-B363316DA8EE}" srcOrd="0" destOrd="0" presId="urn:microsoft.com/office/officeart/2005/8/layout/list1"/>
    <dgm:cxn modelId="{FE98124B-9E3C-8B47-AA82-685A4BF78EEB}" type="presOf" srcId="{E58E7FEA-7D22-4EF8-BF58-87DC4CC6218B}" destId="{8AF7DF3E-03C2-5E47-95A4-40E0272F40AA}" srcOrd="0" destOrd="0" presId="urn:microsoft.com/office/officeart/2005/8/layout/list1"/>
    <dgm:cxn modelId="{B27F8D55-6B69-4C6F-8E3A-6B932CCC945D}" srcId="{E58E7FEA-7D22-4EF8-BF58-87DC4CC6218B}" destId="{D452406A-F1CE-4AAD-994B-3DC0E6D0AE41}" srcOrd="3" destOrd="0" parTransId="{854A481B-58E4-4DAC-9726-436D38273A04}" sibTransId="{4E56BB25-943C-4767-9075-E151706C2ECC}"/>
    <dgm:cxn modelId="{370BC356-B71C-A842-B865-0731F5655403}" srcId="{E58E7FEA-7D22-4EF8-BF58-87DC4CC6218B}" destId="{A068D64C-2265-E743-A559-E8DD9ADB4D80}" srcOrd="8" destOrd="0" parTransId="{78A49E75-3BE9-EB4E-9C1B-F86F13C7A9EE}" sibTransId="{521F1BAC-9A2B-3F49-8CBF-A7134E4EC6AE}"/>
    <dgm:cxn modelId="{A081C356-A5C6-414B-A1AC-D948DBBBCCB8}" type="presOf" srcId="{ECF743BE-DD2E-4036-AD64-6173A9E2234E}" destId="{345BFC2B-C241-4301-A310-5C23DD930078}" srcOrd="1" destOrd="0" presId="urn:microsoft.com/office/officeart/2005/8/layout/list1"/>
    <dgm:cxn modelId="{33FDED61-52C3-6F43-8B55-C01D442CE976}" type="presOf" srcId="{B02B2FDA-77DF-4706-9895-81F9CDA1BE5B}" destId="{D1BFEE58-8AC4-4C4A-9854-423C2F508D6A}" srcOrd="1" destOrd="0" presId="urn:microsoft.com/office/officeart/2005/8/layout/list1"/>
    <dgm:cxn modelId="{6DCD0E86-4998-45EB-850E-D075B9210883}" srcId="{E58E7FEA-7D22-4EF8-BF58-87DC4CC6218B}" destId="{B02B2FDA-77DF-4706-9895-81F9CDA1BE5B}" srcOrd="0" destOrd="0" parTransId="{9F64476D-EBB2-4C53-AB5B-0B70B96A723D}" sibTransId="{1F6B8E56-CC3C-47AA-B7EF-4357CAC3F414}"/>
    <dgm:cxn modelId="{7251B38D-E061-3941-8F6F-BA94380E971F}" type="presOf" srcId="{B02B2FDA-77DF-4706-9895-81F9CDA1BE5B}" destId="{7401A024-26C7-7843-B8A7-143FEC118A2A}" srcOrd="0" destOrd="0" presId="urn:microsoft.com/office/officeart/2005/8/layout/list1"/>
    <dgm:cxn modelId="{B254D48F-3ECE-4149-B2D7-78C9270D2D31}" type="presOf" srcId="{A068D64C-2265-E743-A559-E8DD9ADB4D80}" destId="{F2E1B6D2-942D-B643-BC84-87C63DB1ED7E}" srcOrd="1" destOrd="0" presId="urn:microsoft.com/office/officeart/2005/8/layout/list1"/>
    <dgm:cxn modelId="{B92AC994-645B-4ED5-B121-8B4BB2840FC5}" type="presOf" srcId="{D452406A-F1CE-4AAD-994B-3DC0E6D0AE41}" destId="{A95D6CE8-9CD8-4D01-A929-951B2E66AA43}" srcOrd="0" destOrd="0" presId="urn:microsoft.com/office/officeart/2005/8/layout/list1"/>
    <dgm:cxn modelId="{E18D359D-87FE-C148-B303-449204F7ADD2}" srcId="{E58E7FEA-7D22-4EF8-BF58-87DC4CC6218B}" destId="{C4F41E0E-6619-054F-9EDB-0D5609ECFE18}" srcOrd="1" destOrd="0" parTransId="{36ED55DA-BC6C-7D45-8F37-C70584C995B2}" sibTransId="{78677FD0-DB62-C84F-A11B-8B13181807DA}"/>
    <dgm:cxn modelId="{E30586C5-58AB-F540-9E29-47E03ED40669}" type="presOf" srcId="{A068D64C-2265-E743-A559-E8DD9ADB4D80}" destId="{D2ADAFBC-2BCE-9B4F-ACB1-25B26AABCAD4}" srcOrd="0" destOrd="0" presId="urn:microsoft.com/office/officeart/2005/8/layout/list1"/>
    <dgm:cxn modelId="{538826D1-DB0F-44B2-A581-632D268C6516}" type="presOf" srcId="{2426390A-F24A-40CE-82B0-A5C4E6D16DC2}" destId="{D53BA76A-7594-4169-97A7-18248397C8D9}" srcOrd="0" destOrd="0" presId="urn:microsoft.com/office/officeart/2005/8/layout/list1"/>
    <dgm:cxn modelId="{B6C561D1-EBDB-4E8E-9949-93B75FD39FBB}" srcId="{E58E7FEA-7D22-4EF8-BF58-87DC4CC6218B}" destId="{2426390A-F24A-40CE-82B0-A5C4E6D16DC2}" srcOrd="2" destOrd="0" parTransId="{48C746BF-6C0B-40C5-9B18-56EBFADDA548}" sibTransId="{5261C078-2BA6-4C53-85A6-9D90361A9A09}"/>
    <dgm:cxn modelId="{4D1AB4D1-AA3F-48A3-A01A-1FB84F434D3F}" type="presOf" srcId="{E695B46A-E200-4BD1-9EC4-4C8D86C7C4DB}" destId="{B3A28211-51CF-4D36-9D46-7C348B09092C}" srcOrd="1" destOrd="0" presId="urn:microsoft.com/office/officeart/2005/8/layout/list1"/>
    <dgm:cxn modelId="{618BB2D5-7FB1-904C-8256-A1DAA8C8E9D7}" type="presOf" srcId="{C4F41E0E-6619-054F-9EDB-0D5609ECFE18}" destId="{5F84FF69-6A72-EE4A-9F4C-648934EBE333}" srcOrd="0" destOrd="0" presId="urn:microsoft.com/office/officeart/2005/8/layout/list1"/>
    <dgm:cxn modelId="{D95E6ED9-87FE-4C4A-8DE5-B65EDBA81952}" type="presOf" srcId="{441C377A-726A-47F6-84F6-C9A480EB134E}" destId="{339612B9-2F06-4A2B-90FF-B9F4CA70D786}" srcOrd="1" destOrd="0" presId="urn:microsoft.com/office/officeart/2005/8/layout/list1"/>
    <dgm:cxn modelId="{8D9F82DB-B2DE-4A95-996E-E39308C8A9D3}" srcId="{E58E7FEA-7D22-4EF8-BF58-87DC4CC6218B}" destId="{E695B46A-E200-4BD1-9EC4-4C8D86C7C4DB}" srcOrd="5" destOrd="0" parTransId="{54C7F3B2-6185-4C61-86B0-0FE16EF1D72C}" sibTransId="{C75C4F75-841E-47B3-ABAC-2B5720C4CF0D}"/>
    <dgm:cxn modelId="{FE924DE3-3F88-4908-8F46-B0E784744A18}" srcId="{E58E7FEA-7D22-4EF8-BF58-87DC4CC6218B}" destId="{C3E35DC4-B8AA-4F9E-979D-1020175F9896}" srcOrd="7" destOrd="0" parTransId="{47E460A2-6979-4811-9ACA-B6117F32E626}" sibTransId="{0D287E75-9951-44F6-B5FB-E32D435F5E1E}"/>
    <dgm:cxn modelId="{113347EF-A12F-43DC-9A57-51AB1FDE7E42}" srcId="{E58E7FEA-7D22-4EF8-BF58-87DC4CC6218B}" destId="{441C377A-726A-47F6-84F6-C9A480EB134E}" srcOrd="4" destOrd="0" parTransId="{753158F5-648B-4A25-9A85-C697DB7CD0B4}" sibTransId="{722EC8D6-F48D-4BB5-8ABD-EB3C15476CB8}"/>
    <dgm:cxn modelId="{616FC3F2-A345-46C6-ABE5-F2264744DC2E}" type="presOf" srcId="{2426390A-F24A-40CE-82B0-A5C4E6D16DC2}" destId="{A6FD4A83-2592-4B82-8FE7-F6B8A8F72E29}" srcOrd="1" destOrd="0" presId="urn:microsoft.com/office/officeart/2005/8/layout/list1"/>
    <dgm:cxn modelId="{D5C8051E-EC39-F747-AF2C-226A464F26C0}" type="presParOf" srcId="{8AF7DF3E-03C2-5E47-95A4-40E0272F40AA}" destId="{CC8128D0-9572-1F40-A3F7-B4DA209F6BFE}" srcOrd="0" destOrd="0" presId="urn:microsoft.com/office/officeart/2005/8/layout/list1"/>
    <dgm:cxn modelId="{99A461C1-729A-724A-9DC2-636AAB16544A}" type="presParOf" srcId="{CC8128D0-9572-1F40-A3F7-B4DA209F6BFE}" destId="{7401A024-26C7-7843-B8A7-143FEC118A2A}" srcOrd="0" destOrd="0" presId="urn:microsoft.com/office/officeart/2005/8/layout/list1"/>
    <dgm:cxn modelId="{B0D63FBE-D2D1-E04B-9915-259E7F8713F6}" type="presParOf" srcId="{CC8128D0-9572-1F40-A3F7-B4DA209F6BFE}" destId="{D1BFEE58-8AC4-4C4A-9854-423C2F508D6A}" srcOrd="1" destOrd="0" presId="urn:microsoft.com/office/officeart/2005/8/layout/list1"/>
    <dgm:cxn modelId="{5E63429D-D65B-4540-8AFB-1A914B7E8531}" type="presParOf" srcId="{8AF7DF3E-03C2-5E47-95A4-40E0272F40AA}" destId="{EA343E34-9BFC-9941-9299-E9A559FD0F7A}" srcOrd="1" destOrd="0" presId="urn:microsoft.com/office/officeart/2005/8/layout/list1"/>
    <dgm:cxn modelId="{ECE9519A-D52B-3C40-A737-1AF335D00E06}" type="presParOf" srcId="{8AF7DF3E-03C2-5E47-95A4-40E0272F40AA}" destId="{C1A99025-D0D3-F446-BD0B-0F54E85D0337}" srcOrd="2" destOrd="0" presId="urn:microsoft.com/office/officeart/2005/8/layout/list1"/>
    <dgm:cxn modelId="{38AF66D5-4C7A-1949-ACDD-62355066D8D7}" type="presParOf" srcId="{8AF7DF3E-03C2-5E47-95A4-40E0272F40AA}" destId="{C15BDA9E-0D83-F44E-A0E7-FBEBA5ABAB2B}" srcOrd="3" destOrd="0" presId="urn:microsoft.com/office/officeart/2005/8/layout/list1"/>
    <dgm:cxn modelId="{E23A65D6-9850-E544-88F7-ECDB93D8337D}" type="presParOf" srcId="{8AF7DF3E-03C2-5E47-95A4-40E0272F40AA}" destId="{346B3226-4821-8449-B954-41B65D300AE7}" srcOrd="4" destOrd="0" presId="urn:microsoft.com/office/officeart/2005/8/layout/list1"/>
    <dgm:cxn modelId="{CBB62C9F-4DBE-AC45-B1C0-D64093B5B543}" type="presParOf" srcId="{346B3226-4821-8449-B954-41B65D300AE7}" destId="{5F84FF69-6A72-EE4A-9F4C-648934EBE333}" srcOrd="0" destOrd="0" presId="urn:microsoft.com/office/officeart/2005/8/layout/list1"/>
    <dgm:cxn modelId="{28886FF9-08B2-ED4A-AA9F-B2279D1345CE}" type="presParOf" srcId="{346B3226-4821-8449-B954-41B65D300AE7}" destId="{E160B685-F0B2-E94F-9BE8-A88FDF617901}" srcOrd="1" destOrd="0" presId="urn:microsoft.com/office/officeart/2005/8/layout/list1"/>
    <dgm:cxn modelId="{EFDC8602-9201-E74E-9CDE-6E228C87FC4E}" type="presParOf" srcId="{8AF7DF3E-03C2-5E47-95A4-40E0272F40AA}" destId="{BCDEAE79-A413-1741-A59A-1DB3E90C2B05}" srcOrd="5" destOrd="0" presId="urn:microsoft.com/office/officeart/2005/8/layout/list1"/>
    <dgm:cxn modelId="{55F505DE-7CFB-0A4D-AB09-3CB014E353AD}" type="presParOf" srcId="{8AF7DF3E-03C2-5E47-95A4-40E0272F40AA}" destId="{3D307BD6-DCE2-C245-870F-CBC7DA50AA56}" srcOrd="6" destOrd="0" presId="urn:microsoft.com/office/officeart/2005/8/layout/list1"/>
    <dgm:cxn modelId="{0C5B730D-EDA6-6F42-804F-BF378EBE3374}" type="presParOf" srcId="{8AF7DF3E-03C2-5E47-95A4-40E0272F40AA}" destId="{06FF0F4E-1ACA-3942-969A-62850B7BBC57}" srcOrd="7" destOrd="0" presId="urn:microsoft.com/office/officeart/2005/8/layout/list1"/>
    <dgm:cxn modelId="{FAB43ABC-C3F6-4B95-A968-A4D1EE4923F3}" type="presParOf" srcId="{8AF7DF3E-03C2-5E47-95A4-40E0272F40AA}" destId="{02B5FE36-AA8A-46AE-ACDE-F1A5F9BD049C}" srcOrd="8" destOrd="0" presId="urn:microsoft.com/office/officeart/2005/8/layout/list1"/>
    <dgm:cxn modelId="{25887523-BF43-4E5E-9EA1-89A3A1FE0EEE}" type="presParOf" srcId="{02B5FE36-AA8A-46AE-ACDE-F1A5F9BD049C}" destId="{D53BA76A-7594-4169-97A7-18248397C8D9}" srcOrd="0" destOrd="0" presId="urn:microsoft.com/office/officeart/2005/8/layout/list1"/>
    <dgm:cxn modelId="{976F9012-ACAD-4DF1-A402-5EB36DD7FCD6}" type="presParOf" srcId="{02B5FE36-AA8A-46AE-ACDE-F1A5F9BD049C}" destId="{A6FD4A83-2592-4B82-8FE7-F6B8A8F72E29}" srcOrd="1" destOrd="0" presId="urn:microsoft.com/office/officeart/2005/8/layout/list1"/>
    <dgm:cxn modelId="{2DA129D2-72B9-4FF9-B09A-0470B632660C}" type="presParOf" srcId="{8AF7DF3E-03C2-5E47-95A4-40E0272F40AA}" destId="{12344935-4DBF-4938-92AB-D92E0E0C6C63}" srcOrd="9" destOrd="0" presId="urn:microsoft.com/office/officeart/2005/8/layout/list1"/>
    <dgm:cxn modelId="{D41A35F4-7FFE-470F-B3B1-C8E7C6C9A7EA}" type="presParOf" srcId="{8AF7DF3E-03C2-5E47-95A4-40E0272F40AA}" destId="{A51967A7-5B7F-4702-B8DF-9AD374F85E89}" srcOrd="10" destOrd="0" presId="urn:microsoft.com/office/officeart/2005/8/layout/list1"/>
    <dgm:cxn modelId="{27B3AA01-794C-4BBD-93FC-C5E2D31AB1C7}" type="presParOf" srcId="{8AF7DF3E-03C2-5E47-95A4-40E0272F40AA}" destId="{19390704-0459-4668-82A4-08DAD8C1B3ED}" srcOrd="11" destOrd="0" presId="urn:microsoft.com/office/officeart/2005/8/layout/list1"/>
    <dgm:cxn modelId="{620354A0-BB4E-4970-A699-ABDAA956B189}" type="presParOf" srcId="{8AF7DF3E-03C2-5E47-95A4-40E0272F40AA}" destId="{83138081-D52D-451D-B693-CD619A83B0A6}" srcOrd="12" destOrd="0" presId="urn:microsoft.com/office/officeart/2005/8/layout/list1"/>
    <dgm:cxn modelId="{E1AA39B6-BF74-44E6-B233-6B8CE95F6125}" type="presParOf" srcId="{83138081-D52D-451D-B693-CD619A83B0A6}" destId="{A95D6CE8-9CD8-4D01-A929-951B2E66AA43}" srcOrd="0" destOrd="0" presId="urn:microsoft.com/office/officeart/2005/8/layout/list1"/>
    <dgm:cxn modelId="{AAC780B4-0E6C-4AE0-8027-DFCFFF940258}" type="presParOf" srcId="{83138081-D52D-451D-B693-CD619A83B0A6}" destId="{2267FED4-9157-4484-B1C7-33C25442AB49}" srcOrd="1" destOrd="0" presId="urn:microsoft.com/office/officeart/2005/8/layout/list1"/>
    <dgm:cxn modelId="{163F95B8-9C6E-456C-9DC5-E066DE65F6F8}" type="presParOf" srcId="{8AF7DF3E-03C2-5E47-95A4-40E0272F40AA}" destId="{F901D674-6E16-400C-B0B0-C7D5F3339EA4}" srcOrd="13" destOrd="0" presId="urn:microsoft.com/office/officeart/2005/8/layout/list1"/>
    <dgm:cxn modelId="{8F47FD3A-6631-42B6-8EC6-456CDA51856A}" type="presParOf" srcId="{8AF7DF3E-03C2-5E47-95A4-40E0272F40AA}" destId="{5172BE2B-994C-44AF-9874-36A68080C99C}" srcOrd="14" destOrd="0" presId="urn:microsoft.com/office/officeart/2005/8/layout/list1"/>
    <dgm:cxn modelId="{CB074378-80C4-4764-9C53-F922E0C4627A}" type="presParOf" srcId="{8AF7DF3E-03C2-5E47-95A4-40E0272F40AA}" destId="{08EA5B13-1B9C-4672-A625-AE5FF684977F}" srcOrd="15" destOrd="0" presId="urn:microsoft.com/office/officeart/2005/8/layout/list1"/>
    <dgm:cxn modelId="{2BEEB2DB-41CB-4644-AA47-E914BED2293B}" type="presParOf" srcId="{8AF7DF3E-03C2-5E47-95A4-40E0272F40AA}" destId="{6C2EE8C5-6ECD-49FE-AD7A-4AA436A71817}" srcOrd="16" destOrd="0" presId="urn:microsoft.com/office/officeart/2005/8/layout/list1"/>
    <dgm:cxn modelId="{8E28DEA3-AF0C-4E46-9DFC-8372939ED838}" type="presParOf" srcId="{6C2EE8C5-6ECD-49FE-AD7A-4AA436A71817}" destId="{C4E6BBE0-E8A2-4961-90FB-B363316DA8EE}" srcOrd="0" destOrd="0" presId="urn:microsoft.com/office/officeart/2005/8/layout/list1"/>
    <dgm:cxn modelId="{572600B8-BAD9-426E-BDF5-E23ADF9E1314}" type="presParOf" srcId="{6C2EE8C5-6ECD-49FE-AD7A-4AA436A71817}" destId="{339612B9-2F06-4A2B-90FF-B9F4CA70D786}" srcOrd="1" destOrd="0" presId="urn:microsoft.com/office/officeart/2005/8/layout/list1"/>
    <dgm:cxn modelId="{99A30EBE-6FCE-4F6C-A04B-7D2EDCC6914C}" type="presParOf" srcId="{8AF7DF3E-03C2-5E47-95A4-40E0272F40AA}" destId="{28E76A86-272D-41FD-98D5-FD6766CD4BB5}" srcOrd="17" destOrd="0" presId="urn:microsoft.com/office/officeart/2005/8/layout/list1"/>
    <dgm:cxn modelId="{71CC1CCC-782F-4088-8217-0FD9AFDB072E}" type="presParOf" srcId="{8AF7DF3E-03C2-5E47-95A4-40E0272F40AA}" destId="{B6322E2A-F4E2-4596-8C51-41DF2846C969}" srcOrd="18" destOrd="0" presId="urn:microsoft.com/office/officeart/2005/8/layout/list1"/>
    <dgm:cxn modelId="{B13ADD8A-CF4A-490C-8C61-424CFFCD1051}" type="presParOf" srcId="{8AF7DF3E-03C2-5E47-95A4-40E0272F40AA}" destId="{55B7933C-C8E5-4571-A805-2C84183F6D65}" srcOrd="19" destOrd="0" presId="urn:microsoft.com/office/officeart/2005/8/layout/list1"/>
    <dgm:cxn modelId="{025D3154-358C-40C2-A232-C8553F2DA545}" type="presParOf" srcId="{8AF7DF3E-03C2-5E47-95A4-40E0272F40AA}" destId="{005FAA4B-7CBF-4837-89C6-3AFA499F1396}" srcOrd="20" destOrd="0" presId="urn:microsoft.com/office/officeart/2005/8/layout/list1"/>
    <dgm:cxn modelId="{79B3CAA9-183E-4F93-8C4C-B454109AB621}" type="presParOf" srcId="{005FAA4B-7CBF-4837-89C6-3AFA499F1396}" destId="{C34D366E-458A-4F89-B379-E8E5F327E4A7}" srcOrd="0" destOrd="0" presId="urn:microsoft.com/office/officeart/2005/8/layout/list1"/>
    <dgm:cxn modelId="{9456C634-57F0-471A-ADAA-10EC2F03567F}" type="presParOf" srcId="{005FAA4B-7CBF-4837-89C6-3AFA499F1396}" destId="{B3A28211-51CF-4D36-9D46-7C348B09092C}" srcOrd="1" destOrd="0" presId="urn:microsoft.com/office/officeart/2005/8/layout/list1"/>
    <dgm:cxn modelId="{BF56237C-9082-4E22-B7D2-EFF94A50C4B9}" type="presParOf" srcId="{8AF7DF3E-03C2-5E47-95A4-40E0272F40AA}" destId="{B4325A52-1222-4BBD-B2C6-F662C02D8F6D}" srcOrd="21" destOrd="0" presId="urn:microsoft.com/office/officeart/2005/8/layout/list1"/>
    <dgm:cxn modelId="{321240C9-53FD-41E7-91AC-BFF52936DED9}" type="presParOf" srcId="{8AF7DF3E-03C2-5E47-95A4-40E0272F40AA}" destId="{13DACDA1-5C5A-453F-8EE8-ABA1C9B17212}" srcOrd="22" destOrd="0" presId="urn:microsoft.com/office/officeart/2005/8/layout/list1"/>
    <dgm:cxn modelId="{8A416FB3-DB2D-4580-B5E0-D504D665F1E7}" type="presParOf" srcId="{8AF7DF3E-03C2-5E47-95A4-40E0272F40AA}" destId="{60502BC1-6B63-44A6-AE2A-7F6DD8CC52CD}" srcOrd="23" destOrd="0" presId="urn:microsoft.com/office/officeart/2005/8/layout/list1"/>
    <dgm:cxn modelId="{60361B12-47CD-4FEB-BF2B-C66316873C4E}" type="presParOf" srcId="{8AF7DF3E-03C2-5E47-95A4-40E0272F40AA}" destId="{D71E6CC7-F90A-4596-8676-D43B05D53590}" srcOrd="24" destOrd="0" presId="urn:microsoft.com/office/officeart/2005/8/layout/list1"/>
    <dgm:cxn modelId="{68B1FF57-CBCD-41CD-98AD-12BBAD5E03DE}" type="presParOf" srcId="{D71E6CC7-F90A-4596-8676-D43B05D53590}" destId="{2DC83EDA-3718-4656-9F5E-8C5EA7DC0F9F}" srcOrd="0" destOrd="0" presId="urn:microsoft.com/office/officeart/2005/8/layout/list1"/>
    <dgm:cxn modelId="{BEBFA98C-389E-481E-9FA2-291FD28888AA}" type="presParOf" srcId="{D71E6CC7-F90A-4596-8676-D43B05D53590}" destId="{345BFC2B-C241-4301-A310-5C23DD930078}" srcOrd="1" destOrd="0" presId="urn:microsoft.com/office/officeart/2005/8/layout/list1"/>
    <dgm:cxn modelId="{0E0765E0-363A-483B-8F9C-70AE60164A65}" type="presParOf" srcId="{8AF7DF3E-03C2-5E47-95A4-40E0272F40AA}" destId="{E3FB9570-2D12-47BC-A0DF-BFD90C3C3B4E}" srcOrd="25" destOrd="0" presId="urn:microsoft.com/office/officeart/2005/8/layout/list1"/>
    <dgm:cxn modelId="{B5E10E15-CC6C-429F-B72D-EC428FAB98E9}" type="presParOf" srcId="{8AF7DF3E-03C2-5E47-95A4-40E0272F40AA}" destId="{24FDAABD-9453-435F-8996-F43A0BCA8BAF}" srcOrd="26" destOrd="0" presId="urn:microsoft.com/office/officeart/2005/8/layout/list1"/>
    <dgm:cxn modelId="{4BB546FB-D9F4-4351-A81F-E054D06712BB}" type="presParOf" srcId="{8AF7DF3E-03C2-5E47-95A4-40E0272F40AA}" destId="{CED307AE-13B9-4DE6-89BB-51A9B8CD51A0}" srcOrd="27" destOrd="0" presId="urn:microsoft.com/office/officeart/2005/8/layout/list1"/>
    <dgm:cxn modelId="{C5CEE94D-D511-4EC9-A3D2-E832D7128D64}" type="presParOf" srcId="{8AF7DF3E-03C2-5E47-95A4-40E0272F40AA}" destId="{BE8B7C71-330C-4109-AC6A-4AEC2D10A476}" srcOrd="28" destOrd="0" presId="urn:microsoft.com/office/officeart/2005/8/layout/list1"/>
    <dgm:cxn modelId="{8310F421-6E5C-4392-8940-DCD611CEB4D2}" type="presParOf" srcId="{BE8B7C71-330C-4109-AC6A-4AEC2D10A476}" destId="{20F4C2C5-ACEB-4EC6-BDFF-8665D429178F}" srcOrd="0" destOrd="0" presId="urn:microsoft.com/office/officeart/2005/8/layout/list1"/>
    <dgm:cxn modelId="{B098D448-F526-42F0-AEA5-4E784699A1BE}" type="presParOf" srcId="{BE8B7C71-330C-4109-AC6A-4AEC2D10A476}" destId="{738AE80C-3C67-4358-9376-63D9CAD8C7AC}" srcOrd="1" destOrd="0" presId="urn:microsoft.com/office/officeart/2005/8/layout/list1"/>
    <dgm:cxn modelId="{D16CD1E0-35F9-4FF7-9F84-F8F51C585480}" type="presParOf" srcId="{8AF7DF3E-03C2-5E47-95A4-40E0272F40AA}" destId="{A67FB9D6-767F-42E0-8199-54D103C7F7BC}" srcOrd="29" destOrd="0" presId="urn:microsoft.com/office/officeart/2005/8/layout/list1"/>
    <dgm:cxn modelId="{FE9D8F49-3C6D-4490-B2B8-DD68550DD3EC}" type="presParOf" srcId="{8AF7DF3E-03C2-5E47-95A4-40E0272F40AA}" destId="{23DA8923-AD43-49FF-8D28-C038C5733701}" srcOrd="30" destOrd="0" presId="urn:microsoft.com/office/officeart/2005/8/layout/list1"/>
    <dgm:cxn modelId="{ACBC47FC-FA63-4FAC-A391-7B49D7F9D0A1}" type="presParOf" srcId="{8AF7DF3E-03C2-5E47-95A4-40E0272F40AA}" destId="{CDCEA66E-213A-4B56-99B5-B6276C94F385}" srcOrd="31" destOrd="0" presId="urn:microsoft.com/office/officeart/2005/8/layout/list1"/>
    <dgm:cxn modelId="{3BD06763-9FFA-9845-8D86-9AEAC5EFF374}" type="presParOf" srcId="{8AF7DF3E-03C2-5E47-95A4-40E0272F40AA}" destId="{61040EBE-A4D5-884A-85B0-53D48A3D8FF4}" srcOrd="32" destOrd="0" presId="urn:microsoft.com/office/officeart/2005/8/layout/list1"/>
    <dgm:cxn modelId="{6CA96D43-AE89-8847-ABB8-2EEA5B4842DD}" type="presParOf" srcId="{61040EBE-A4D5-884A-85B0-53D48A3D8FF4}" destId="{D2ADAFBC-2BCE-9B4F-ACB1-25B26AABCAD4}" srcOrd="0" destOrd="0" presId="urn:microsoft.com/office/officeart/2005/8/layout/list1"/>
    <dgm:cxn modelId="{8C407042-15E2-854E-BD1A-FE11E6F601CA}" type="presParOf" srcId="{61040EBE-A4D5-884A-85B0-53D48A3D8FF4}" destId="{F2E1B6D2-942D-B643-BC84-87C63DB1ED7E}" srcOrd="1" destOrd="0" presId="urn:microsoft.com/office/officeart/2005/8/layout/list1"/>
    <dgm:cxn modelId="{4EFFBCD4-93ED-C94C-A50E-8C1A41A264CC}" type="presParOf" srcId="{8AF7DF3E-03C2-5E47-95A4-40E0272F40AA}" destId="{15E402D7-B594-8145-90FA-9A91AE5D088D}" srcOrd="33" destOrd="0" presId="urn:microsoft.com/office/officeart/2005/8/layout/list1"/>
    <dgm:cxn modelId="{5AC6C65D-6A69-0C4A-998D-2D2A50DB2656}" type="presParOf" srcId="{8AF7DF3E-03C2-5E47-95A4-40E0272F40AA}" destId="{052EC2B2-5006-4B43-ADD9-D18E8CF5C9F9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566D6-FF46-1D45-856A-401134CC666F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D5CE20-054C-7A45-A9BF-A400BB883D67}">
      <dgm:prSet phldrT="[Text]"/>
      <dgm:spPr/>
      <dgm:t>
        <a:bodyPr/>
        <a:lstStyle/>
        <a:p>
          <a:pPr rtl="0"/>
          <a:r>
            <a:rPr lang="en-US" dirty="0"/>
            <a:t>Input</a:t>
          </a:r>
        </a:p>
      </dgm:t>
    </dgm:pt>
    <dgm:pt modelId="{334BF155-E573-7A46-83EF-FF7F3EFBC200}" type="parTrans" cxnId="{6A526D3F-C742-5E4C-9C8B-32853AC1CBE2}">
      <dgm:prSet/>
      <dgm:spPr/>
      <dgm:t>
        <a:bodyPr/>
        <a:lstStyle/>
        <a:p>
          <a:endParaRPr lang="en-US"/>
        </a:p>
      </dgm:t>
    </dgm:pt>
    <dgm:pt modelId="{57DE7439-D87C-CF4C-AF8E-E67D664D16ED}" type="sibTrans" cxnId="{6A526D3F-C742-5E4C-9C8B-32853AC1CBE2}">
      <dgm:prSet/>
      <dgm:spPr/>
      <dgm:t>
        <a:bodyPr/>
        <a:lstStyle/>
        <a:p>
          <a:endParaRPr lang="en-US"/>
        </a:p>
      </dgm:t>
    </dgm:pt>
    <dgm:pt modelId="{EBB5E653-6738-E746-915C-5FF06FB447EF}">
      <dgm:prSet phldrT="[Text]"/>
      <dgm:spPr/>
      <dgm:t>
        <a:bodyPr/>
        <a:lstStyle/>
        <a:p>
          <a:r>
            <a:rPr lang="en-US" dirty="0"/>
            <a:t>for</a:t>
          </a:r>
        </a:p>
      </dgm:t>
    </dgm:pt>
    <dgm:pt modelId="{F387B6BD-897D-544B-B2CB-945B15972D75}" type="parTrans" cxnId="{23959527-96FE-DC40-B189-042B26ABD953}">
      <dgm:prSet/>
      <dgm:spPr/>
      <dgm:t>
        <a:bodyPr/>
        <a:lstStyle/>
        <a:p>
          <a:endParaRPr lang="en-US"/>
        </a:p>
      </dgm:t>
    </dgm:pt>
    <dgm:pt modelId="{85B06F14-C314-8B49-93E5-EB25D587EF74}" type="sibTrans" cxnId="{23959527-96FE-DC40-B189-042B26ABD953}">
      <dgm:prSet/>
      <dgm:spPr/>
      <dgm:t>
        <a:bodyPr/>
        <a:lstStyle/>
        <a:p>
          <a:endParaRPr lang="en-US"/>
        </a:p>
      </dgm:t>
    </dgm:pt>
    <dgm:pt modelId="{68D53251-5A13-A04A-A380-BFA7F5F9BFBA}">
      <dgm:prSet phldrT="[Text]"/>
      <dgm:spPr/>
      <dgm:t>
        <a:bodyPr/>
        <a:lstStyle/>
        <a:p>
          <a:r>
            <a:rPr lang="en-US" dirty="0"/>
            <a:t>continue</a:t>
          </a:r>
        </a:p>
      </dgm:t>
    </dgm:pt>
    <dgm:pt modelId="{0EC6A73B-CDAC-B042-B2AB-7469A4338A30}" type="parTrans" cxnId="{C5C41243-C3AC-3F41-B634-7BD1E6ED66BC}">
      <dgm:prSet/>
      <dgm:spPr/>
      <dgm:t>
        <a:bodyPr/>
        <a:lstStyle/>
        <a:p>
          <a:endParaRPr lang="en-US"/>
        </a:p>
      </dgm:t>
    </dgm:pt>
    <dgm:pt modelId="{52A66C33-D413-5442-A7CD-4EAFCE5E24FC}" type="sibTrans" cxnId="{C5C41243-C3AC-3F41-B634-7BD1E6ED66BC}">
      <dgm:prSet/>
      <dgm:spPr/>
      <dgm:t>
        <a:bodyPr/>
        <a:lstStyle/>
        <a:p>
          <a:endParaRPr lang="en-US"/>
        </a:p>
      </dgm:t>
    </dgm:pt>
    <dgm:pt modelId="{2DA8C788-1CF2-184D-A3EF-FE29E9456A7E}">
      <dgm:prSet phldrT="[Text]"/>
      <dgm:spPr/>
      <dgm:t>
        <a:bodyPr/>
        <a:lstStyle/>
        <a:p>
          <a:r>
            <a:rPr lang="en-US" dirty="0"/>
            <a:t>break</a:t>
          </a:r>
        </a:p>
      </dgm:t>
    </dgm:pt>
    <dgm:pt modelId="{DF89F0A3-966B-014B-B357-32428023876D}" type="parTrans" cxnId="{EB81C8C2-4FE6-A24A-9565-B441A9133A9A}">
      <dgm:prSet/>
      <dgm:spPr/>
      <dgm:t>
        <a:bodyPr/>
        <a:lstStyle/>
        <a:p>
          <a:endParaRPr lang="en-US"/>
        </a:p>
      </dgm:t>
    </dgm:pt>
    <dgm:pt modelId="{89BCB649-DCED-1240-9F60-D1D01F1DF9E0}" type="sibTrans" cxnId="{EB81C8C2-4FE6-A24A-9565-B441A9133A9A}">
      <dgm:prSet/>
      <dgm:spPr/>
      <dgm:t>
        <a:bodyPr/>
        <a:lstStyle/>
        <a:p>
          <a:endParaRPr lang="en-US"/>
        </a:p>
      </dgm:t>
    </dgm:pt>
    <dgm:pt modelId="{0CA7EF0F-BE92-8C46-8839-1555523D1D70}">
      <dgm:prSet phldrT="[Text]"/>
      <dgm:spPr/>
      <dgm:t>
        <a:bodyPr/>
        <a:lstStyle/>
        <a:p>
          <a:r>
            <a:rPr lang="en-US" dirty="0"/>
            <a:t>Array</a:t>
          </a:r>
        </a:p>
      </dgm:t>
    </dgm:pt>
    <dgm:pt modelId="{95D56AC8-B49B-C945-9DF9-D05D33CB4655}" type="parTrans" cxnId="{841A2B31-D727-9246-8DD8-6FA657A52C07}">
      <dgm:prSet/>
      <dgm:spPr/>
      <dgm:t>
        <a:bodyPr/>
        <a:lstStyle/>
        <a:p>
          <a:endParaRPr lang="en-US"/>
        </a:p>
      </dgm:t>
    </dgm:pt>
    <dgm:pt modelId="{EEB15595-BFE7-E74A-B3EC-56F23BAD1BDB}" type="sibTrans" cxnId="{841A2B31-D727-9246-8DD8-6FA657A52C07}">
      <dgm:prSet/>
      <dgm:spPr/>
      <dgm:t>
        <a:bodyPr/>
        <a:lstStyle/>
        <a:p>
          <a:endParaRPr lang="en-US"/>
        </a:p>
      </dgm:t>
    </dgm:pt>
    <dgm:pt modelId="{73761B1D-471D-4B54-BE9B-BA1A2204F24B}">
      <dgm:prSet phldrT="[Text]"/>
      <dgm:spPr/>
      <dgm:t>
        <a:bodyPr/>
        <a:lstStyle/>
        <a:p>
          <a:r>
            <a:rPr lang="en-US" dirty="0"/>
            <a:t>While</a:t>
          </a:r>
        </a:p>
      </dgm:t>
    </dgm:pt>
    <dgm:pt modelId="{91B155B7-2BD2-452D-8B2A-9A99CFFA4CFE}" type="parTrans" cxnId="{37CBECE8-6A74-453C-B03F-1D938D20061D}">
      <dgm:prSet/>
      <dgm:spPr/>
      <dgm:t>
        <a:bodyPr/>
        <a:lstStyle/>
        <a:p>
          <a:endParaRPr lang="en-US"/>
        </a:p>
      </dgm:t>
    </dgm:pt>
    <dgm:pt modelId="{2CFB8B17-5F20-4F0A-887F-BA46440D181B}" type="sibTrans" cxnId="{37CBECE8-6A74-453C-B03F-1D938D20061D}">
      <dgm:prSet/>
      <dgm:spPr/>
      <dgm:t>
        <a:bodyPr/>
        <a:lstStyle/>
        <a:p>
          <a:endParaRPr lang="en-US"/>
        </a:p>
      </dgm:t>
    </dgm:pt>
    <dgm:pt modelId="{62978CF4-4E61-41C2-819D-810DAF772A97}">
      <dgm:prSet phldrT="[Text]"/>
      <dgm:spPr/>
      <dgm:t>
        <a:bodyPr/>
        <a:lstStyle/>
        <a:p>
          <a:r>
            <a:rPr lang="en-US" dirty="0"/>
            <a:t>If</a:t>
          </a:r>
        </a:p>
      </dgm:t>
    </dgm:pt>
    <dgm:pt modelId="{A00E6977-33CC-45C0-96E9-5B0F67A87B98}" type="parTrans" cxnId="{757DF651-F1DC-4012-9D25-A79DD80BB1ED}">
      <dgm:prSet/>
      <dgm:spPr/>
      <dgm:t>
        <a:bodyPr/>
        <a:lstStyle/>
        <a:p>
          <a:endParaRPr lang="en-US"/>
        </a:p>
      </dgm:t>
    </dgm:pt>
    <dgm:pt modelId="{4B208B17-26AB-4E00-B0C2-F6554A01BED3}" type="sibTrans" cxnId="{757DF651-F1DC-4012-9D25-A79DD80BB1ED}">
      <dgm:prSet/>
      <dgm:spPr/>
      <dgm:t>
        <a:bodyPr/>
        <a:lstStyle/>
        <a:p>
          <a:endParaRPr lang="en-US"/>
        </a:p>
      </dgm:t>
    </dgm:pt>
    <dgm:pt modelId="{5DEF9C4E-4E3B-4886-A948-240F770E1ACD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C3F94A7C-A184-4190-8437-08DD4FCB6DD7}" type="parTrans" cxnId="{1C364514-D4DB-4A8A-867D-F727372EBB80}">
      <dgm:prSet/>
      <dgm:spPr/>
      <dgm:t>
        <a:bodyPr/>
        <a:lstStyle/>
        <a:p>
          <a:endParaRPr lang="en-US"/>
        </a:p>
      </dgm:t>
    </dgm:pt>
    <dgm:pt modelId="{866F3DC6-CE95-43EE-B163-D1CF8D3CBE5E}" type="sibTrans" cxnId="{1C364514-D4DB-4A8A-867D-F727372EBB80}">
      <dgm:prSet/>
      <dgm:spPr/>
      <dgm:t>
        <a:bodyPr/>
        <a:lstStyle/>
        <a:p>
          <a:endParaRPr lang="en-US"/>
        </a:p>
      </dgm:t>
    </dgm:pt>
    <dgm:pt modelId="{AF8E7113-0096-0546-9674-E4A3F16A3FB8}" type="pres">
      <dgm:prSet presAssocID="{B3E566D6-FF46-1D45-856A-401134CC666F}" presName="diagram" presStyleCnt="0">
        <dgm:presLayoutVars>
          <dgm:dir/>
          <dgm:resizeHandles val="exact"/>
        </dgm:presLayoutVars>
      </dgm:prSet>
      <dgm:spPr/>
    </dgm:pt>
    <dgm:pt modelId="{C9A603F2-583B-D44C-8CF7-05803DBEBC6F}" type="pres">
      <dgm:prSet presAssocID="{37D5CE20-054C-7A45-A9BF-A400BB883D67}" presName="node" presStyleLbl="node1" presStyleIdx="0" presStyleCnt="8">
        <dgm:presLayoutVars>
          <dgm:bulletEnabled val="1"/>
        </dgm:presLayoutVars>
      </dgm:prSet>
      <dgm:spPr/>
    </dgm:pt>
    <dgm:pt modelId="{39930014-C544-C54E-9599-25B193729E23}" type="pres">
      <dgm:prSet presAssocID="{57DE7439-D87C-CF4C-AF8E-E67D664D16ED}" presName="sibTrans" presStyleCnt="0"/>
      <dgm:spPr/>
    </dgm:pt>
    <dgm:pt modelId="{A537C7CD-9FEA-F946-A717-C1D7F7E845EA}" type="pres">
      <dgm:prSet presAssocID="{EBB5E653-6738-E746-915C-5FF06FB447EF}" presName="node" presStyleLbl="node1" presStyleIdx="1" presStyleCnt="8">
        <dgm:presLayoutVars>
          <dgm:bulletEnabled val="1"/>
        </dgm:presLayoutVars>
      </dgm:prSet>
      <dgm:spPr/>
    </dgm:pt>
    <dgm:pt modelId="{FAEE36B4-5DC6-C641-BB34-007DCC317ACF}" type="pres">
      <dgm:prSet presAssocID="{85B06F14-C314-8B49-93E5-EB25D587EF74}" presName="sibTrans" presStyleCnt="0"/>
      <dgm:spPr/>
    </dgm:pt>
    <dgm:pt modelId="{ABD278B4-C5B4-0C44-A334-5AB2CCF80A76}" type="pres">
      <dgm:prSet presAssocID="{68D53251-5A13-A04A-A380-BFA7F5F9BFBA}" presName="node" presStyleLbl="node1" presStyleIdx="2" presStyleCnt="8">
        <dgm:presLayoutVars>
          <dgm:bulletEnabled val="1"/>
        </dgm:presLayoutVars>
      </dgm:prSet>
      <dgm:spPr/>
    </dgm:pt>
    <dgm:pt modelId="{577B0718-CEB0-5543-A81D-033EBCB3DF64}" type="pres">
      <dgm:prSet presAssocID="{52A66C33-D413-5442-A7CD-4EAFCE5E24FC}" presName="sibTrans" presStyleCnt="0"/>
      <dgm:spPr/>
    </dgm:pt>
    <dgm:pt modelId="{FD2DF8B3-2410-F846-8F2F-DA42F9C94819}" type="pres">
      <dgm:prSet presAssocID="{2DA8C788-1CF2-184D-A3EF-FE29E9456A7E}" presName="node" presStyleLbl="node1" presStyleIdx="3" presStyleCnt="8">
        <dgm:presLayoutVars>
          <dgm:bulletEnabled val="1"/>
        </dgm:presLayoutVars>
      </dgm:prSet>
      <dgm:spPr/>
    </dgm:pt>
    <dgm:pt modelId="{92ECC46D-CCA2-3C48-B451-FFCE5DCA3BE8}" type="pres">
      <dgm:prSet presAssocID="{89BCB649-DCED-1240-9F60-D1D01F1DF9E0}" presName="sibTrans" presStyleCnt="0"/>
      <dgm:spPr/>
    </dgm:pt>
    <dgm:pt modelId="{EC51BAB9-C1DD-3744-95A2-6F5D739BB1B4}" type="pres">
      <dgm:prSet presAssocID="{0CA7EF0F-BE92-8C46-8839-1555523D1D70}" presName="node" presStyleLbl="node1" presStyleIdx="4" presStyleCnt="8" custLinFactNeighborX="815" custLinFactNeighborY="-2039">
        <dgm:presLayoutVars>
          <dgm:bulletEnabled val="1"/>
        </dgm:presLayoutVars>
      </dgm:prSet>
      <dgm:spPr/>
    </dgm:pt>
    <dgm:pt modelId="{2508D2DE-2B34-4C33-8BC5-66A9F9204C66}" type="pres">
      <dgm:prSet presAssocID="{EEB15595-BFE7-E74A-B3EC-56F23BAD1BDB}" presName="sibTrans" presStyleCnt="0"/>
      <dgm:spPr/>
    </dgm:pt>
    <dgm:pt modelId="{1708FC87-66EE-44D5-9E7B-32AFEC65B9F4}" type="pres">
      <dgm:prSet presAssocID="{73761B1D-471D-4B54-BE9B-BA1A2204F24B}" presName="node" presStyleLbl="node1" presStyleIdx="5" presStyleCnt="8">
        <dgm:presLayoutVars>
          <dgm:bulletEnabled val="1"/>
        </dgm:presLayoutVars>
      </dgm:prSet>
      <dgm:spPr/>
    </dgm:pt>
    <dgm:pt modelId="{CB71DCDB-805E-41D0-BF94-9761D24B2C92}" type="pres">
      <dgm:prSet presAssocID="{2CFB8B17-5F20-4F0A-887F-BA46440D181B}" presName="sibTrans" presStyleCnt="0"/>
      <dgm:spPr/>
    </dgm:pt>
    <dgm:pt modelId="{9158A207-B9F4-4128-A52F-638B6645E9BA}" type="pres">
      <dgm:prSet presAssocID="{62978CF4-4E61-41C2-819D-810DAF772A97}" presName="node" presStyleLbl="node1" presStyleIdx="6" presStyleCnt="8">
        <dgm:presLayoutVars>
          <dgm:bulletEnabled val="1"/>
        </dgm:presLayoutVars>
      </dgm:prSet>
      <dgm:spPr/>
    </dgm:pt>
    <dgm:pt modelId="{81762489-805D-43C7-A4A6-E416467BD66E}" type="pres">
      <dgm:prSet presAssocID="{4B208B17-26AB-4E00-B0C2-F6554A01BED3}" presName="sibTrans" presStyleCnt="0"/>
      <dgm:spPr/>
    </dgm:pt>
    <dgm:pt modelId="{006A155C-89D5-41A3-AB90-430055D0C6D3}" type="pres">
      <dgm:prSet presAssocID="{5DEF9C4E-4E3B-4886-A948-240F770E1ACD}" presName="node" presStyleLbl="node1" presStyleIdx="7" presStyleCnt="8">
        <dgm:presLayoutVars>
          <dgm:bulletEnabled val="1"/>
        </dgm:presLayoutVars>
      </dgm:prSet>
      <dgm:spPr/>
    </dgm:pt>
  </dgm:ptLst>
  <dgm:cxnLst>
    <dgm:cxn modelId="{B494B812-8F2B-4D5E-A451-9E18EACB0659}" type="presOf" srcId="{73761B1D-471D-4B54-BE9B-BA1A2204F24B}" destId="{1708FC87-66EE-44D5-9E7B-32AFEC65B9F4}" srcOrd="0" destOrd="0" presId="urn:microsoft.com/office/officeart/2005/8/layout/default"/>
    <dgm:cxn modelId="{1C364514-D4DB-4A8A-867D-F727372EBB80}" srcId="{B3E566D6-FF46-1D45-856A-401134CC666F}" destId="{5DEF9C4E-4E3B-4886-A948-240F770E1ACD}" srcOrd="7" destOrd="0" parTransId="{C3F94A7C-A184-4190-8437-08DD4FCB6DD7}" sibTransId="{866F3DC6-CE95-43EE-B163-D1CF8D3CBE5E}"/>
    <dgm:cxn modelId="{106D0123-2988-42CB-B2A5-54CD0204816F}" type="presOf" srcId="{62978CF4-4E61-41C2-819D-810DAF772A97}" destId="{9158A207-B9F4-4128-A52F-638B6645E9BA}" srcOrd="0" destOrd="0" presId="urn:microsoft.com/office/officeart/2005/8/layout/default"/>
    <dgm:cxn modelId="{23959527-96FE-DC40-B189-042B26ABD953}" srcId="{B3E566D6-FF46-1D45-856A-401134CC666F}" destId="{EBB5E653-6738-E746-915C-5FF06FB447EF}" srcOrd="1" destOrd="0" parTransId="{F387B6BD-897D-544B-B2CB-945B15972D75}" sibTransId="{85B06F14-C314-8B49-93E5-EB25D587EF74}"/>
    <dgm:cxn modelId="{841A2B31-D727-9246-8DD8-6FA657A52C07}" srcId="{B3E566D6-FF46-1D45-856A-401134CC666F}" destId="{0CA7EF0F-BE92-8C46-8839-1555523D1D70}" srcOrd="4" destOrd="0" parTransId="{95D56AC8-B49B-C945-9DF9-D05D33CB4655}" sibTransId="{EEB15595-BFE7-E74A-B3EC-56F23BAD1BDB}"/>
    <dgm:cxn modelId="{6A526D3F-C742-5E4C-9C8B-32853AC1CBE2}" srcId="{B3E566D6-FF46-1D45-856A-401134CC666F}" destId="{37D5CE20-054C-7A45-A9BF-A400BB883D67}" srcOrd="0" destOrd="0" parTransId="{334BF155-E573-7A46-83EF-FF7F3EFBC200}" sibTransId="{57DE7439-D87C-CF4C-AF8E-E67D664D16ED}"/>
    <dgm:cxn modelId="{C5C41243-C3AC-3F41-B634-7BD1E6ED66BC}" srcId="{B3E566D6-FF46-1D45-856A-401134CC666F}" destId="{68D53251-5A13-A04A-A380-BFA7F5F9BFBA}" srcOrd="2" destOrd="0" parTransId="{0EC6A73B-CDAC-B042-B2AB-7469A4338A30}" sibTransId="{52A66C33-D413-5442-A7CD-4EAFCE5E24FC}"/>
    <dgm:cxn modelId="{497D9645-3C6B-704F-AF82-EBB129CC8A22}" type="presOf" srcId="{37D5CE20-054C-7A45-A9BF-A400BB883D67}" destId="{C9A603F2-583B-D44C-8CF7-05803DBEBC6F}" srcOrd="0" destOrd="0" presId="urn:microsoft.com/office/officeart/2005/8/layout/default"/>
    <dgm:cxn modelId="{FC59724A-C0A8-459A-AC13-7B4623C9CCC1}" type="presOf" srcId="{5DEF9C4E-4E3B-4886-A948-240F770E1ACD}" destId="{006A155C-89D5-41A3-AB90-430055D0C6D3}" srcOrd="0" destOrd="0" presId="urn:microsoft.com/office/officeart/2005/8/layout/default"/>
    <dgm:cxn modelId="{CC85594B-E10C-2341-A725-1E8A3B670E12}" type="presOf" srcId="{2DA8C788-1CF2-184D-A3EF-FE29E9456A7E}" destId="{FD2DF8B3-2410-F846-8F2F-DA42F9C94819}" srcOrd="0" destOrd="0" presId="urn:microsoft.com/office/officeart/2005/8/layout/default"/>
    <dgm:cxn modelId="{757DF651-F1DC-4012-9D25-A79DD80BB1ED}" srcId="{B3E566D6-FF46-1D45-856A-401134CC666F}" destId="{62978CF4-4E61-41C2-819D-810DAF772A97}" srcOrd="6" destOrd="0" parTransId="{A00E6977-33CC-45C0-96E9-5B0F67A87B98}" sibTransId="{4B208B17-26AB-4E00-B0C2-F6554A01BED3}"/>
    <dgm:cxn modelId="{32D284B8-9AA3-F74E-85ED-55ED45E3A4FA}" type="presOf" srcId="{EBB5E653-6738-E746-915C-5FF06FB447EF}" destId="{A537C7CD-9FEA-F946-A717-C1D7F7E845EA}" srcOrd="0" destOrd="0" presId="urn:microsoft.com/office/officeart/2005/8/layout/default"/>
    <dgm:cxn modelId="{EB81C8C2-4FE6-A24A-9565-B441A9133A9A}" srcId="{B3E566D6-FF46-1D45-856A-401134CC666F}" destId="{2DA8C788-1CF2-184D-A3EF-FE29E9456A7E}" srcOrd="3" destOrd="0" parTransId="{DF89F0A3-966B-014B-B357-32428023876D}" sibTransId="{89BCB649-DCED-1240-9F60-D1D01F1DF9E0}"/>
    <dgm:cxn modelId="{D9E8CDC4-CA63-A64D-A7BE-D5AF642C1209}" type="presOf" srcId="{68D53251-5A13-A04A-A380-BFA7F5F9BFBA}" destId="{ABD278B4-C5B4-0C44-A334-5AB2CCF80A76}" srcOrd="0" destOrd="0" presId="urn:microsoft.com/office/officeart/2005/8/layout/default"/>
    <dgm:cxn modelId="{67563CCF-C1A2-6746-BAE6-F1E48492C486}" type="presOf" srcId="{B3E566D6-FF46-1D45-856A-401134CC666F}" destId="{AF8E7113-0096-0546-9674-E4A3F16A3FB8}" srcOrd="0" destOrd="0" presId="urn:microsoft.com/office/officeart/2005/8/layout/default"/>
    <dgm:cxn modelId="{6CD8E4DB-8DED-654C-B17F-567F19704605}" type="presOf" srcId="{0CA7EF0F-BE92-8C46-8839-1555523D1D70}" destId="{EC51BAB9-C1DD-3744-95A2-6F5D739BB1B4}" srcOrd="0" destOrd="0" presId="urn:microsoft.com/office/officeart/2005/8/layout/default"/>
    <dgm:cxn modelId="{37CBECE8-6A74-453C-B03F-1D938D20061D}" srcId="{B3E566D6-FF46-1D45-856A-401134CC666F}" destId="{73761B1D-471D-4B54-BE9B-BA1A2204F24B}" srcOrd="5" destOrd="0" parTransId="{91B155B7-2BD2-452D-8B2A-9A99CFFA4CFE}" sibTransId="{2CFB8B17-5F20-4F0A-887F-BA46440D181B}"/>
    <dgm:cxn modelId="{8280030E-6B29-0545-A0E7-F998485CFC9A}" type="presParOf" srcId="{AF8E7113-0096-0546-9674-E4A3F16A3FB8}" destId="{C9A603F2-583B-D44C-8CF7-05803DBEBC6F}" srcOrd="0" destOrd="0" presId="urn:microsoft.com/office/officeart/2005/8/layout/default"/>
    <dgm:cxn modelId="{49DDD2EB-850B-4741-BB8E-F9045909ECB4}" type="presParOf" srcId="{AF8E7113-0096-0546-9674-E4A3F16A3FB8}" destId="{39930014-C544-C54E-9599-25B193729E23}" srcOrd="1" destOrd="0" presId="urn:microsoft.com/office/officeart/2005/8/layout/default"/>
    <dgm:cxn modelId="{544A33A5-1C52-6644-99AD-C1813A502882}" type="presParOf" srcId="{AF8E7113-0096-0546-9674-E4A3F16A3FB8}" destId="{A537C7CD-9FEA-F946-A717-C1D7F7E845EA}" srcOrd="2" destOrd="0" presId="urn:microsoft.com/office/officeart/2005/8/layout/default"/>
    <dgm:cxn modelId="{253C8A13-D196-194B-BEEB-1C0AC3B9625E}" type="presParOf" srcId="{AF8E7113-0096-0546-9674-E4A3F16A3FB8}" destId="{FAEE36B4-5DC6-C641-BB34-007DCC317ACF}" srcOrd="3" destOrd="0" presId="urn:microsoft.com/office/officeart/2005/8/layout/default"/>
    <dgm:cxn modelId="{2287CFC2-33FD-CE4B-9E0D-2493FDB96217}" type="presParOf" srcId="{AF8E7113-0096-0546-9674-E4A3F16A3FB8}" destId="{ABD278B4-C5B4-0C44-A334-5AB2CCF80A76}" srcOrd="4" destOrd="0" presId="urn:microsoft.com/office/officeart/2005/8/layout/default"/>
    <dgm:cxn modelId="{3E4CD321-63CE-1149-873D-3222A4A8A17E}" type="presParOf" srcId="{AF8E7113-0096-0546-9674-E4A3F16A3FB8}" destId="{577B0718-CEB0-5543-A81D-033EBCB3DF64}" srcOrd="5" destOrd="0" presId="urn:microsoft.com/office/officeart/2005/8/layout/default"/>
    <dgm:cxn modelId="{B81AAE28-D77A-1148-BF0B-A36D20F20850}" type="presParOf" srcId="{AF8E7113-0096-0546-9674-E4A3F16A3FB8}" destId="{FD2DF8B3-2410-F846-8F2F-DA42F9C94819}" srcOrd="6" destOrd="0" presId="urn:microsoft.com/office/officeart/2005/8/layout/default"/>
    <dgm:cxn modelId="{A344F449-08C9-164B-9E9F-3FA479D68636}" type="presParOf" srcId="{AF8E7113-0096-0546-9674-E4A3F16A3FB8}" destId="{92ECC46D-CCA2-3C48-B451-FFCE5DCA3BE8}" srcOrd="7" destOrd="0" presId="urn:microsoft.com/office/officeart/2005/8/layout/default"/>
    <dgm:cxn modelId="{652AE1C6-5784-F446-924D-FFC5192A8671}" type="presParOf" srcId="{AF8E7113-0096-0546-9674-E4A3F16A3FB8}" destId="{EC51BAB9-C1DD-3744-95A2-6F5D739BB1B4}" srcOrd="8" destOrd="0" presId="urn:microsoft.com/office/officeart/2005/8/layout/default"/>
    <dgm:cxn modelId="{9F7BA824-5AA1-488F-939D-7FA012CE3389}" type="presParOf" srcId="{AF8E7113-0096-0546-9674-E4A3F16A3FB8}" destId="{2508D2DE-2B34-4C33-8BC5-66A9F9204C66}" srcOrd="9" destOrd="0" presId="urn:microsoft.com/office/officeart/2005/8/layout/default"/>
    <dgm:cxn modelId="{C2D1BF62-D5AA-4535-AFA9-CA7834014B40}" type="presParOf" srcId="{AF8E7113-0096-0546-9674-E4A3F16A3FB8}" destId="{1708FC87-66EE-44D5-9E7B-32AFEC65B9F4}" srcOrd="10" destOrd="0" presId="urn:microsoft.com/office/officeart/2005/8/layout/default"/>
    <dgm:cxn modelId="{62404811-23E0-4B22-84BD-FD315A73D266}" type="presParOf" srcId="{AF8E7113-0096-0546-9674-E4A3F16A3FB8}" destId="{CB71DCDB-805E-41D0-BF94-9761D24B2C92}" srcOrd="11" destOrd="0" presId="urn:microsoft.com/office/officeart/2005/8/layout/default"/>
    <dgm:cxn modelId="{0959E8AA-8A58-46F9-AD7F-790EB7CA7800}" type="presParOf" srcId="{AF8E7113-0096-0546-9674-E4A3F16A3FB8}" destId="{9158A207-B9F4-4128-A52F-638B6645E9BA}" srcOrd="12" destOrd="0" presId="urn:microsoft.com/office/officeart/2005/8/layout/default"/>
    <dgm:cxn modelId="{C0782DF4-1EEE-4559-ADBA-56A835B30F02}" type="presParOf" srcId="{AF8E7113-0096-0546-9674-E4A3F16A3FB8}" destId="{81762489-805D-43C7-A4A6-E416467BD66E}" srcOrd="13" destOrd="0" presId="urn:microsoft.com/office/officeart/2005/8/layout/default"/>
    <dgm:cxn modelId="{5E8268D5-2E47-4E05-91EF-9B539AD9C890}" type="presParOf" srcId="{AF8E7113-0096-0546-9674-E4A3F16A3FB8}" destId="{006A155C-89D5-41A3-AB90-430055D0C6D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99025-D0D3-F446-BD0B-0F54E85D0337}">
      <dsp:nvSpPr>
        <dsp:cNvPr id="0" name=""/>
        <dsp:cNvSpPr/>
      </dsp:nvSpPr>
      <dsp:spPr>
        <a:xfrm>
          <a:off x="0" y="301305"/>
          <a:ext cx="70123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FEE58-8AC4-4C4A-9854-423C2F508D6A}">
      <dsp:nvSpPr>
        <dsp:cNvPr id="0" name=""/>
        <dsp:cNvSpPr/>
      </dsp:nvSpPr>
      <dsp:spPr>
        <a:xfrm>
          <a:off x="350618" y="138945"/>
          <a:ext cx="490865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Introduction to JavaScript</a:t>
          </a:r>
        </a:p>
      </dsp:txBody>
      <dsp:txXfrm>
        <a:off x="366470" y="154797"/>
        <a:ext cx="4876955" cy="293016"/>
      </dsp:txXfrm>
    </dsp:sp>
    <dsp:sp modelId="{3D307BD6-DCE2-C245-870F-CBC7DA50AA56}">
      <dsp:nvSpPr>
        <dsp:cNvPr id="0" name=""/>
        <dsp:cNvSpPr/>
      </dsp:nvSpPr>
      <dsp:spPr>
        <a:xfrm>
          <a:off x="0" y="800265"/>
          <a:ext cx="70123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0B685-F0B2-E94F-9BE8-A88FDF617901}">
      <dsp:nvSpPr>
        <dsp:cNvPr id="0" name=""/>
        <dsp:cNvSpPr/>
      </dsp:nvSpPr>
      <dsp:spPr>
        <a:xfrm>
          <a:off x="350618" y="637905"/>
          <a:ext cx="490865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CLIENT-SIDE PROGRAMMING FOR DYNAMIC WEB CONTENTS</a:t>
          </a:r>
        </a:p>
      </dsp:txBody>
      <dsp:txXfrm>
        <a:off x="366470" y="653757"/>
        <a:ext cx="4876955" cy="293016"/>
      </dsp:txXfrm>
    </dsp:sp>
    <dsp:sp modelId="{A51967A7-5B7F-4702-B8DF-9AD374F85E89}">
      <dsp:nvSpPr>
        <dsp:cNvPr id="0" name=""/>
        <dsp:cNvSpPr/>
      </dsp:nvSpPr>
      <dsp:spPr>
        <a:xfrm>
          <a:off x="0" y="1299225"/>
          <a:ext cx="70123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D4A83-2592-4B82-8FE7-F6B8A8F72E29}">
      <dsp:nvSpPr>
        <dsp:cNvPr id="0" name=""/>
        <dsp:cNvSpPr/>
      </dsp:nvSpPr>
      <dsp:spPr>
        <a:xfrm>
          <a:off x="350618" y="1136865"/>
          <a:ext cx="490865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YOUR FIRST JAVASCRIPT PROGRAM</a:t>
          </a:r>
        </a:p>
      </dsp:txBody>
      <dsp:txXfrm>
        <a:off x="366470" y="1152717"/>
        <a:ext cx="4876955" cy="293016"/>
      </dsp:txXfrm>
    </dsp:sp>
    <dsp:sp modelId="{5172BE2B-994C-44AF-9874-36A68080C99C}">
      <dsp:nvSpPr>
        <dsp:cNvPr id="0" name=""/>
        <dsp:cNvSpPr/>
      </dsp:nvSpPr>
      <dsp:spPr>
        <a:xfrm>
          <a:off x="0" y="1798185"/>
          <a:ext cx="70123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7FED4-9157-4484-B1C7-33C25442AB49}">
      <dsp:nvSpPr>
        <dsp:cNvPr id="0" name=""/>
        <dsp:cNvSpPr/>
      </dsp:nvSpPr>
      <dsp:spPr>
        <a:xfrm>
          <a:off x="350618" y="1635825"/>
          <a:ext cx="490865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INPUTS AND OUTPUTS</a:t>
          </a:r>
        </a:p>
      </dsp:txBody>
      <dsp:txXfrm>
        <a:off x="366470" y="1651677"/>
        <a:ext cx="4876955" cy="293016"/>
      </dsp:txXfrm>
    </dsp:sp>
    <dsp:sp modelId="{B6322E2A-F4E2-4596-8C51-41DF2846C969}">
      <dsp:nvSpPr>
        <dsp:cNvPr id="0" name=""/>
        <dsp:cNvSpPr/>
      </dsp:nvSpPr>
      <dsp:spPr>
        <a:xfrm>
          <a:off x="0" y="2297145"/>
          <a:ext cx="70123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612B9-2F06-4A2B-90FF-B9F4CA70D786}">
      <dsp:nvSpPr>
        <dsp:cNvPr id="0" name=""/>
        <dsp:cNvSpPr/>
      </dsp:nvSpPr>
      <dsp:spPr>
        <a:xfrm>
          <a:off x="350618" y="2134785"/>
          <a:ext cx="490865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MEMORY CONCEPTS</a:t>
          </a:r>
        </a:p>
      </dsp:txBody>
      <dsp:txXfrm>
        <a:off x="366470" y="2150637"/>
        <a:ext cx="4876955" cy="293016"/>
      </dsp:txXfrm>
    </dsp:sp>
    <dsp:sp modelId="{13DACDA1-5C5A-453F-8EE8-ABA1C9B17212}">
      <dsp:nvSpPr>
        <dsp:cNvPr id="0" name=""/>
        <dsp:cNvSpPr/>
      </dsp:nvSpPr>
      <dsp:spPr>
        <a:xfrm>
          <a:off x="0" y="2796105"/>
          <a:ext cx="70123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28211-51CF-4D36-9D46-7C348B09092C}">
      <dsp:nvSpPr>
        <dsp:cNvPr id="0" name=""/>
        <dsp:cNvSpPr/>
      </dsp:nvSpPr>
      <dsp:spPr>
        <a:xfrm>
          <a:off x="350618" y="2633745"/>
          <a:ext cx="490865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ARITHMETIC OPERATORS</a:t>
          </a:r>
        </a:p>
      </dsp:txBody>
      <dsp:txXfrm>
        <a:off x="366470" y="2649597"/>
        <a:ext cx="4876955" cy="293016"/>
      </dsp:txXfrm>
    </dsp:sp>
    <dsp:sp modelId="{24FDAABD-9453-435F-8996-F43A0BCA8BAF}">
      <dsp:nvSpPr>
        <dsp:cNvPr id="0" name=""/>
        <dsp:cNvSpPr/>
      </dsp:nvSpPr>
      <dsp:spPr>
        <a:xfrm>
          <a:off x="0" y="3295065"/>
          <a:ext cx="70123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BFC2B-C241-4301-A310-5C23DD930078}">
      <dsp:nvSpPr>
        <dsp:cNvPr id="0" name=""/>
        <dsp:cNvSpPr/>
      </dsp:nvSpPr>
      <dsp:spPr>
        <a:xfrm>
          <a:off x="350618" y="3132705"/>
          <a:ext cx="490865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CONTROL STATEMENTS</a:t>
          </a:r>
        </a:p>
      </dsp:txBody>
      <dsp:txXfrm>
        <a:off x="366470" y="3148557"/>
        <a:ext cx="4876955" cy="293016"/>
      </dsp:txXfrm>
    </dsp:sp>
    <dsp:sp modelId="{23DA8923-AD43-49FF-8D28-C038C5733701}">
      <dsp:nvSpPr>
        <dsp:cNvPr id="0" name=""/>
        <dsp:cNvSpPr/>
      </dsp:nvSpPr>
      <dsp:spPr>
        <a:xfrm>
          <a:off x="0" y="3794025"/>
          <a:ext cx="70123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AE80C-3C67-4358-9376-63D9CAD8C7AC}">
      <dsp:nvSpPr>
        <dsp:cNvPr id="0" name=""/>
        <dsp:cNvSpPr/>
      </dsp:nvSpPr>
      <dsp:spPr>
        <a:xfrm>
          <a:off x="350618" y="3631665"/>
          <a:ext cx="490865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SELECTION STATEMENTS</a:t>
          </a:r>
        </a:p>
      </dsp:txBody>
      <dsp:txXfrm>
        <a:off x="366470" y="3647517"/>
        <a:ext cx="4876955" cy="293016"/>
      </dsp:txXfrm>
    </dsp:sp>
    <dsp:sp modelId="{052EC2B2-5006-4B43-ADD9-D18E8CF5C9F9}">
      <dsp:nvSpPr>
        <dsp:cNvPr id="0" name=""/>
        <dsp:cNvSpPr/>
      </dsp:nvSpPr>
      <dsp:spPr>
        <a:xfrm>
          <a:off x="0" y="4292985"/>
          <a:ext cx="70123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1B6D2-942D-B643-BC84-87C63DB1ED7E}">
      <dsp:nvSpPr>
        <dsp:cNvPr id="0" name=""/>
        <dsp:cNvSpPr/>
      </dsp:nvSpPr>
      <dsp:spPr>
        <a:xfrm>
          <a:off x="350618" y="4130625"/>
          <a:ext cx="490865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Key Terms</a:t>
          </a:r>
        </a:p>
      </dsp:txBody>
      <dsp:txXfrm>
        <a:off x="366470" y="4146477"/>
        <a:ext cx="4876955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603F2-583B-D44C-8CF7-05803DBEBC6F}">
      <dsp:nvSpPr>
        <dsp:cNvPr id="0" name=""/>
        <dsp:cNvSpPr/>
      </dsp:nvSpPr>
      <dsp:spPr>
        <a:xfrm>
          <a:off x="150739" y="2516"/>
          <a:ext cx="2317615" cy="13905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Input</a:t>
          </a:r>
        </a:p>
      </dsp:txBody>
      <dsp:txXfrm>
        <a:off x="150739" y="2516"/>
        <a:ext cx="2317615" cy="1390569"/>
      </dsp:txXfrm>
    </dsp:sp>
    <dsp:sp modelId="{A537C7CD-9FEA-F946-A717-C1D7F7E845EA}">
      <dsp:nvSpPr>
        <dsp:cNvPr id="0" name=""/>
        <dsp:cNvSpPr/>
      </dsp:nvSpPr>
      <dsp:spPr>
        <a:xfrm>
          <a:off x="2700116" y="2516"/>
          <a:ext cx="2317615" cy="13905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for</a:t>
          </a:r>
        </a:p>
      </dsp:txBody>
      <dsp:txXfrm>
        <a:off x="2700116" y="2516"/>
        <a:ext cx="2317615" cy="1390569"/>
      </dsp:txXfrm>
    </dsp:sp>
    <dsp:sp modelId="{ABD278B4-C5B4-0C44-A334-5AB2CCF80A76}">
      <dsp:nvSpPr>
        <dsp:cNvPr id="0" name=""/>
        <dsp:cNvSpPr/>
      </dsp:nvSpPr>
      <dsp:spPr>
        <a:xfrm>
          <a:off x="5249493" y="2516"/>
          <a:ext cx="2317615" cy="13905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continue</a:t>
          </a:r>
        </a:p>
      </dsp:txBody>
      <dsp:txXfrm>
        <a:off x="5249493" y="2516"/>
        <a:ext cx="2317615" cy="1390569"/>
      </dsp:txXfrm>
    </dsp:sp>
    <dsp:sp modelId="{FD2DF8B3-2410-F846-8F2F-DA42F9C94819}">
      <dsp:nvSpPr>
        <dsp:cNvPr id="0" name=""/>
        <dsp:cNvSpPr/>
      </dsp:nvSpPr>
      <dsp:spPr>
        <a:xfrm>
          <a:off x="150739" y="1624846"/>
          <a:ext cx="2317615" cy="13905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break</a:t>
          </a:r>
        </a:p>
      </dsp:txBody>
      <dsp:txXfrm>
        <a:off x="150739" y="1624846"/>
        <a:ext cx="2317615" cy="1390569"/>
      </dsp:txXfrm>
    </dsp:sp>
    <dsp:sp modelId="{EC51BAB9-C1DD-3744-95A2-6F5D739BB1B4}">
      <dsp:nvSpPr>
        <dsp:cNvPr id="0" name=""/>
        <dsp:cNvSpPr/>
      </dsp:nvSpPr>
      <dsp:spPr>
        <a:xfrm>
          <a:off x="2719004" y="1596493"/>
          <a:ext cx="2317615" cy="139056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Array</a:t>
          </a:r>
        </a:p>
      </dsp:txBody>
      <dsp:txXfrm>
        <a:off x="2719004" y="1596493"/>
        <a:ext cx="2317615" cy="1390569"/>
      </dsp:txXfrm>
    </dsp:sp>
    <dsp:sp modelId="{1708FC87-66EE-44D5-9E7B-32AFEC65B9F4}">
      <dsp:nvSpPr>
        <dsp:cNvPr id="0" name=""/>
        <dsp:cNvSpPr/>
      </dsp:nvSpPr>
      <dsp:spPr>
        <a:xfrm>
          <a:off x="5249493" y="1624846"/>
          <a:ext cx="2317615" cy="13905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While</a:t>
          </a:r>
        </a:p>
      </dsp:txBody>
      <dsp:txXfrm>
        <a:off x="5249493" y="1624846"/>
        <a:ext cx="2317615" cy="1390569"/>
      </dsp:txXfrm>
    </dsp:sp>
    <dsp:sp modelId="{9158A207-B9F4-4128-A52F-638B6645E9BA}">
      <dsp:nvSpPr>
        <dsp:cNvPr id="0" name=""/>
        <dsp:cNvSpPr/>
      </dsp:nvSpPr>
      <dsp:spPr>
        <a:xfrm>
          <a:off x="1425427" y="3247177"/>
          <a:ext cx="2317615" cy="13905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If</a:t>
          </a:r>
        </a:p>
      </dsp:txBody>
      <dsp:txXfrm>
        <a:off x="1425427" y="3247177"/>
        <a:ext cx="2317615" cy="1390569"/>
      </dsp:txXfrm>
    </dsp:sp>
    <dsp:sp modelId="{006A155C-89D5-41A3-AB90-430055D0C6D3}">
      <dsp:nvSpPr>
        <dsp:cNvPr id="0" name=""/>
        <dsp:cNvSpPr/>
      </dsp:nvSpPr>
      <dsp:spPr>
        <a:xfrm>
          <a:off x="3974804" y="3247177"/>
          <a:ext cx="2317615" cy="13905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else</a:t>
          </a:r>
        </a:p>
      </dsp:txBody>
      <dsp:txXfrm>
        <a:off x="3974804" y="3247177"/>
        <a:ext cx="2317615" cy="1390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3D1DD-95E1-BB42-ABEC-C406E5285E45}" type="datetimeFigureOut">
              <a:rPr lang="en-AE" smtClean="0"/>
              <a:t>11/28/23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E79F0-4AF6-0E47-B59B-FEA88779C15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8384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37555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4C8377-56B8-46C1-9F47-B0F8C5B53C67}" type="slidenum">
              <a:rPr lang="en-US" smtClean="0">
                <a:latin typeface="Arial" pitchFamily="34" charset="0"/>
              </a:rPr>
              <a:pPr/>
              <a:t>38</a:t>
            </a:fld>
            <a:endParaRPr lang="en-US">
              <a:latin typeface="Arial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91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C1C68-3DEA-4EFA-A2C9-4A2535A7E0A0}" type="slidenum">
              <a:rPr lang="en-US" smtClean="0">
                <a:latin typeface="Arial" pitchFamily="34" charset="0"/>
              </a:rPr>
              <a:pPr/>
              <a:t>41</a:t>
            </a:fld>
            <a:endParaRPr lang="en-US">
              <a:latin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91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39CACE-B486-4C65-828D-FCA639F5270F}" type="slidenum">
              <a:rPr lang="en-US" smtClean="0">
                <a:latin typeface="Arial" pitchFamily="34" charset="0"/>
              </a:rPr>
              <a:pPr/>
              <a:t>42</a:t>
            </a:fld>
            <a:endParaRPr lang="en-US">
              <a:latin typeface="Arial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63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60D5C5-20AF-4281-87CF-A0089314F812}" type="slidenum">
              <a:rPr lang="en-US" smtClean="0">
                <a:latin typeface="Arial" pitchFamily="34" charset="0"/>
              </a:rPr>
              <a:pPr/>
              <a:t>43</a:t>
            </a:fld>
            <a:endParaRPr lang="en-US">
              <a:latin typeface="Arial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24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8008A1-86DC-4D31-84FF-F966A2CF57FD}" type="slidenum">
              <a:rPr lang="en-US" smtClean="0">
                <a:latin typeface="Arial" pitchFamily="34" charset="0"/>
              </a:rPr>
              <a:pPr/>
              <a:t>44</a:t>
            </a:fld>
            <a:endParaRPr lang="en-US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79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0A6359-96AD-43B1-9AC3-4D7E1BD04610}" type="slidenum">
              <a:rPr lang="en-US" smtClean="0">
                <a:latin typeface="Arial" pitchFamily="34" charset="0"/>
              </a:rPr>
              <a:pPr/>
              <a:t>47</a:t>
            </a:fld>
            <a:endParaRPr lang="en-US">
              <a:latin typeface="Arial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4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B9B060-7A12-42B9-A482-54CF189BFBBC}" type="slidenum">
              <a:rPr lang="en-US" smtClean="0">
                <a:latin typeface="Arial" pitchFamily="34" charset="0"/>
              </a:rPr>
              <a:pPr/>
              <a:t>51</a:t>
            </a:fld>
            <a:endParaRPr lang="en-US">
              <a:latin typeface="Arial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587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CD704-C20D-4CF0-91EF-4B3BB8A21C86}" type="slidenum">
              <a:rPr lang="en-US" smtClean="0">
                <a:latin typeface="Arial" pitchFamily="34" charset="0"/>
              </a:rPr>
              <a:pPr/>
              <a:t>52</a:t>
            </a:fld>
            <a:endParaRPr lang="en-US">
              <a:latin typeface="Arial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52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552FDC-8641-478B-B5CB-3548FB2A8CC0}" type="slidenum">
              <a:rPr lang="en-US" smtClean="0">
                <a:latin typeface="Arial" pitchFamily="34" charset="0"/>
              </a:rPr>
              <a:pPr/>
              <a:t>58</a:t>
            </a:fld>
            <a:endParaRPr lang="en-US">
              <a:latin typeface="Arial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99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176BEA-6E8A-4575-89E6-76F3499E2217}" type="slidenum">
              <a:rPr lang="en-US" smtClean="0">
                <a:latin typeface="Arial" pitchFamily="34" charset="0"/>
              </a:rPr>
              <a:pPr/>
              <a:t>59</a:t>
            </a:fld>
            <a:endParaRPr lang="en-US">
              <a:latin typeface="Arial" pitchFamily="34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85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00F451-2B92-4A1E-B2DD-E7AAEA9D9BA9}" type="slidenum">
              <a:rPr lang="en-US" smtClean="0">
                <a:latin typeface="Arial" pitchFamily="34" charset="0"/>
              </a:rPr>
              <a:pPr/>
              <a:t>19</a:t>
            </a:fld>
            <a:endParaRPr lang="en-US">
              <a:latin typeface="Arial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029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4A64DA-1C7D-4B55-A57B-5814B47CAAD1}" type="slidenum">
              <a:rPr lang="en-US" smtClean="0">
                <a:latin typeface="Arial" pitchFamily="34" charset="0"/>
              </a:rPr>
              <a:pPr/>
              <a:t>60</a:t>
            </a:fld>
            <a:endParaRPr lang="en-US">
              <a:latin typeface="Arial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489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85802E-4576-43D9-9C2A-884B8AEB584A}" type="slidenum">
              <a:rPr lang="en-US" smtClean="0">
                <a:latin typeface="Arial" pitchFamily="34" charset="0"/>
              </a:rPr>
              <a:pPr/>
              <a:t>62</a:t>
            </a:fld>
            <a:endParaRPr lang="en-US">
              <a:latin typeface="Arial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59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D66BF-6A2A-44A7-939A-5B5A8D2FBE99}" type="slidenum">
              <a:rPr lang="en-US" smtClean="0">
                <a:latin typeface="Arial" pitchFamily="34" charset="0"/>
              </a:rPr>
              <a:pPr/>
              <a:t>64</a:t>
            </a:fld>
            <a:endParaRPr lang="en-US">
              <a:latin typeface="Arial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644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60923C-3117-4687-92A9-8273C03881AB}" type="slidenum">
              <a:rPr lang="en-US" smtClean="0">
                <a:latin typeface="Arial" pitchFamily="34" charset="0"/>
              </a:rPr>
              <a:pPr/>
              <a:t>66</a:t>
            </a:fld>
            <a:endParaRPr lang="en-US">
              <a:latin typeface="Arial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3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Instructor Notes: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Student Notes: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E79F0-4AF6-0E47-B59B-FEA88779C15E}" type="slidenum">
              <a:rPr lang="en-AE" smtClean="0"/>
              <a:t>73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79299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00F451-2B92-4A1E-B2DD-E7AAEA9D9BA9}" type="slidenum">
              <a:rPr lang="en-US" smtClean="0">
                <a:latin typeface="Arial" pitchFamily="34" charset="0"/>
              </a:rPr>
              <a:pPr/>
              <a:t>21</a:t>
            </a:fld>
            <a:endParaRPr lang="en-US">
              <a:latin typeface="Arial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58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DC7801-C58D-43A7-AD03-3B102B447F85}" type="slidenum">
              <a:rPr lang="en-US" smtClean="0">
                <a:latin typeface="Arial" pitchFamily="34" charset="0"/>
              </a:rPr>
              <a:pPr/>
              <a:t>23</a:t>
            </a:fld>
            <a:endParaRPr lang="en-US">
              <a:latin typeface="Arial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945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0C3ECB-9186-45FA-BD15-D342EE75F876}" type="slidenum">
              <a:rPr lang="en-US" smtClean="0">
                <a:latin typeface="Arial" pitchFamily="34" charset="0"/>
              </a:rPr>
              <a:pPr/>
              <a:t>25</a:t>
            </a:fld>
            <a:endParaRPr lang="en-US">
              <a:latin typeface="Arial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91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E91452-9C62-4DFF-AD69-7149076CCAE6}" type="slidenum">
              <a:rPr lang="en-US" smtClean="0">
                <a:latin typeface="Arial" pitchFamily="34" charset="0"/>
              </a:rPr>
              <a:pPr/>
              <a:t>26</a:t>
            </a:fld>
            <a:endParaRPr lang="en-US">
              <a:latin typeface="Arial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38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D58C63-AC23-411C-A7F4-2D4A2541D719}" type="slidenum">
              <a:rPr lang="en-US" smtClean="0">
                <a:latin typeface="Arial" pitchFamily="34" charset="0"/>
              </a:rPr>
              <a:pPr/>
              <a:t>27</a:t>
            </a:fld>
            <a:endParaRPr lang="en-US">
              <a:latin typeface="Arial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63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039813-A8DD-40CD-81EB-3F38A63D3CD5}" type="slidenum">
              <a:rPr lang="en-US" smtClean="0">
                <a:latin typeface="Arial" pitchFamily="34" charset="0"/>
              </a:rPr>
              <a:pPr/>
              <a:t>29</a:t>
            </a:fld>
            <a:endParaRPr lang="en-US">
              <a:latin typeface="Arial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81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C602E7-50D7-498D-A307-C1316ADD41A1}" type="slidenum">
              <a:rPr lang="en-US" smtClean="0">
                <a:latin typeface="Arial" pitchFamily="34" charset="0"/>
              </a:rPr>
              <a:pPr/>
              <a:t>36</a:t>
            </a:fld>
            <a:endParaRPr lang="en-US">
              <a:latin typeface="Arial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ar-S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07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865943"/>
            <a:ext cx="11262866" cy="2524621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761212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rgbClr val="00218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3236226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F34E7DD-7B98-B143-B2D7-981C02EB6724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85973AE3-A1F3-9E38-FE11-7CD7195C17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18685" y="496432"/>
            <a:ext cx="6718560" cy="1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4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B2CD-6CAE-BE4B-A70B-ADF10CD04167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2AF721-8A8A-914B-B1F1-3622BBA5F5DD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Systems Analysis and Design in a Changing World,  7th 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29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nd Title for the Presentation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E9241090-81F5-3947-93CB-6896CF7F94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6339" y="5106074"/>
            <a:ext cx="6971077" cy="69849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06DB1578-413F-2C4E-9D70-BBE3D7A5D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39" y="3607860"/>
            <a:ext cx="5298020" cy="149821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2CFC90AB-DF59-D34A-9818-151D5C1D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339" y="6029515"/>
            <a:ext cx="3138522" cy="365125"/>
          </a:xfrm>
        </p:spPr>
        <p:txBody>
          <a:bodyPr/>
          <a:lstStyle>
            <a:lvl1pPr>
              <a:defRPr sz="1500">
                <a:solidFill>
                  <a:schemeClr val="accent6">
                    <a:lumMod val="75000"/>
                    <a:lumOff val="25000"/>
                  </a:schemeClr>
                </a:solidFill>
              </a:defRPr>
            </a:lvl1pPr>
          </a:lstStyle>
          <a:p>
            <a:fld id="{9FB76777-9218-4188-BD26-CF1E318BE795}" type="datetime2">
              <a:rPr lang="en-US" smtClean="0"/>
              <a:pPr/>
              <a:t>Tuesday, November 28, 2023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88388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der Slides for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0734C94-E5A8-F84D-A000-4D877B9CC8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7273" y="3713060"/>
            <a:ext cx="9143999" cy="1006475"/>
          </a:xfrm>
          <a:prstGeom prst="rect">
            <a:avLst/>
          </a:prstGeom>
        </p:spPr>
        <p:txBody>
          <a:bodyPr anchor="t" anchorCtr="0"/>
          <a:lstStyle>
            <a:lvl1pPr algn="l">
              <a:defRPr sz="4500" b="1">
                <a:solidFill>
                  <a:srgbClr val="0024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Session title style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E4DC168-AD7A-524E-9D94-2B3F22C5A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949" y="2051"/>
            <a:ext cx="236191" cy="6858000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5C43E3D-0D26-234A-9592-5DAA63D126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7263" y="2962275"/>
            <a:ext cx="8056562" cy="3952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5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Session Details</a:t>
            </a:r>
          </a:p>
        </p:txBody>
      </p:sp>
    </p:spTree>
    <p:extLst>
      <p:ext uri="{BB962C8B-B14F-4D97-AF65-F5344CB8AC3E}">
        <p14:creationId xmlns:p14="http://schemas.microsoft.com/office/powerpoint/2010/main" val="532079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C30162-B6ED-7641-A0EB-BA573B76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258981"/>
            <a:ext cx="12192000" cy="10064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72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98337F-7DD8-7B42-AE9F-1C15A834B6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2578" y="1380677"/>
            <a:ext cx="4126844" cy="9498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5B8D55-1D7F-D740-8AB9-DB23116BE410}"/>
              </a:ext>
            </a:extLst>
          </p:cNvPr>
          <p:cNvGrpSpPr/>
          <p:nvPr userDrawn="1"/>
        </p:nvGrpSpPr>
        <p:grpSpPr>
          <a:xfrm>
            <a:off x="1963849" y="5952904"/>
            <a:ext cx="8456037" cy="400326"/>
            <a:chOff x="1896939" y="5952904"/>
            <a:chExt cx="8456037" cy="4003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799641-4B53-2B4F-86DB-18C35E61614E}"/>
                </a:ext>
              </a:extLst>
            </p:cNvPr>
            <p:cNvSpPr txBox="1"/>
            <p:nvPr userDrawn="1"/>
          </p:nvSpPr>
          <p:spPr>
            <a:xfrm>
              <a:off x="2188374" y="5964056"/>
              <a:ext cx="2659052" cy="35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2300"/>
                </a:lnSpc>
              </a:pPr>
              <a:r>
                <a:rPr lang="en-US" sz="1500" b="1">
                  <a:solidFill>
                    <a:schemeClr val="bg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800 </a:t>
              </a:r>
              <a:r>
                <a:rPr lang="en-US" sz="1500" b="1" err="1">
                  <a:solidFill>
                    <a:schemeClr val="bg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MyHCT</a:t>
              </a:r>
              <a:r>
                <a:rPr lang="en-US" sz="1500" b="1">
                  <a:solidFill>
                    <a:schemeClr val="bg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(800 69428)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334549F-B791-094D-904B-02DFE9589D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02299" y="6003908"/>
              <a:ext cx="273124" cy="27312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95E0A5D-6B5A-574A-952B-5CCC36F424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896939" y="6065869"/>
              <a:ext cx="276096" cy="1840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A00D36-E1AC-D74E-998F-CC798B2ACD8B}"/>
                </a:ext>
              </a:extLst>
            </p:cNvPr>
            <p:cNvSpPr txBox="1"/>
            <p:nvPr userDrawn="1"/>
          </p:nvSpPr>
          <p:spPr>
            <a:xfrm>
              <a:off x="5293734" y="5952904"/>
              <a:ext cx="2659052" cy="35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2300"/>
                </a:lnSpc>
              </a:pPr>
              <a:r>
                <a:rPr lang="en-US" sz="1500" b="1" err="1">
                  <a:solidFill>
                    <a:schemeClr val="bg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www.hct.ac.ae</a:t>
              </a:r>
              <a:endParaRPr lang="en-US"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CEE45B5-14AA-FB49-B39F-4EEAEEE0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91430" y="5976856"/>
              <a:ext cx="3161546" cy="37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3555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949C-C09C-4B45-BE84-B8A5B37D90A0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2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E609FB-48FC-7144-9A95-F426FB25BE3C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8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7D9D-8AFB-4848-9854-8335547F2129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9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95F1-09B5-754D-89B2-45D1B5D900EE}" type="datetime1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5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35CB-A993-974D-AEC2-316A59B3EB43}" type="datetime1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89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601A-666D-2647-B29C-5BE7883D9681}" type="datetime1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Analysis and Design in a Changing World,  7th 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1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rgbClr val="0021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E74657-92B3-E44F-93D3-73E4B8662284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0218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DB91B-D729-F041-B533-D5B828A6DC9B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5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AED3C8-AFC5-2641-93AB-8698C85DF05C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Systems Analysis and Design in a Changing World,  7th 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740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60" r:id="rId12"/>
    <p:sldLayoutId id="2147483959" r:id="rId13"/>
    <p:sldLayoutId id="214748395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01012E-CD63-E8F9-68EF-56A675E46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E" dirty="0"/>
              <a:t>CLO</a:t>
            </a:r>
            <a:r>
              <a:rPr lang="en-US" dirty="0"/>
              <a:t>3</a:t>
            </a:r>
            <a:r>
              <a:rPr lang="en-AE" dirty="0"/>
              <a:t>: </a:t>
            </a:r>
            <a:r>
              <a:rPr lang="en-US" dirty="0"/>
              <a:t>Create interactive web pages using current standards-compliant client-side web technologies</a:t>
            </a:r>
            <a:endParaRPr lang="en-A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F5D01E-B5CF-9AE2-6B30-788AEA42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38" y="3607860"/>
            <a:ext cx="6159429" cy="1498214"/>
          </a:xfrm>
        </p:spPr>
        <p:txBody>
          <a:bodyPr/>
          <a:lstStyle/>
          <a:p>
            <a:r>
              <a:rPr lang="en-AE" dirty="0"/>
              <a:t>CHAPTER </a:t>
            </a:r>
            <a:r>
              <a:rPr lang="en-US" dirty="0"/>
              <a:t>4:</a:t>
            </a:r>
            <a:r>
              <a:rPr lang="en-AE" dirty="0"/>
              <a:t> </a:t>
            </a:r>
            <a:r>
              <a:rPr lang="en-US" dirty="0"/>
              <a:t>JavaScript – Part1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297247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- JavaScript Display Possibilities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2400" b="1" dirty="0"/>
              <a:t>JavaScript can “display” data in different ways: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Writing into an HTML element, using </a:t>
            </a:r>
            <a:r>
              <a:rPr lang="en-US" sz="2400" dirty="0" err="1">
                <a:solidFill>
                  <a:srgbClr val="FF0000"/>
                </a:solidFill>
              </a:rPr>
              <a:t>innerHTML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Writing into an HTML output using </a:t>
            </a:r>
            <a:r>
              <a:rPr lang="en-US" sz="2400" dirty="0" err="1">
                <a:solidFill>
                  <a:srgbClr val="FF0000"/>
                </a:solidFill>
              </a:rPr>
              <a:t>document.write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Writing into an alert box, using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window.alert</a:t>
            </a:r>
            <a:r>
              <a:rPr lang="en-US" sz="2400" dirty="0">
                <a:solidFill>
                  <a:srgbClr val="FF0000"/>
                </a:solidFill>
              </a:rPr>
              <a:t>().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061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38" y="976242"/>
            <a:ext cx="11202769" cy="685800"/>
          </a:xfrm>
        </p:spPr>
        <p:txBody>
          <a:bodyPr>
            <a:normAutofit/>
          </a:bodyPr>
          <a:lstStyle/>
          <a:p>
            <a:r>
              <a:rPr lang="en-US" dirty="0"/>
              <a:t>INPUT and OUTPUT - JavaScript Display Possibilities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2701" y="1865864"/>
            <a:ext cx="11029615" cy="3678303"/>
          </a:xfrm>
        </p:spPr>
        <p:txBody>
          <a:bodyPr/>
          <a:lstStyle/>
          <a:p>
            <a:r>
              <a:rPr lang="en-US" dirty="0"/>
              <a:t>Writing into an HTML element, using </a:t>
            </a:r>
            <a:r>
              <a:rPr lang="en-US" dirty="0" err="1">
                <a:solidFill>
                  <a:srgbClr val="FF0000"/>
                </a:solidFill>
              </a:rPr>
              <a:t>innerHTML</a:t>
            </a:r>
            <a:endParaRPr lang="en-US" dirty="0"/>
          </a:p>
          <a:p>
            <a:r>
              <a:rPr lang="en-US" dirty="0"/>
              <a:t>To access an HTML element, JavaScript can use </a:t>
            </a:r>
            <a:r>
              <a:rPr lang="en-US" b="1" dirty="0" err="1">
                <a:solidFill>
                  <a:srgbClr val="FF0000"/>
                </a:solidFill>
              </a:rPr>
              <a:t>Document.getElementById</a:t>
            </a:r>
            <a:r>
              <a:rPr lang="en-US" b="1" dirty="0">
                <a:solidFill>
                  <a:srgbClr val="FF0000"/>
                </a:solidFill>
              </a:rPr>
              <a:t>(id) </a:t>
            </a:r>
            <a:r>
              <a:rPr lang="en-US" dirty="0"/>
              <a:t>method.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id</a:t>
            </a:r>
            <a:r>
              <a:rPr lang="en-US" dirty="0"/>
              <a:t> attribute defines the HTML element. The </a:t>
            </a:r>
            <a:r>
              <a:rPr lang="en-US" b="1" dirty="0" err="1">
                <a:solidFill>
                  <a:srgbClr val="FF0000"/>
                </a:solidFill>
              </a:rPr>
              <a:t>innerHTML</a:t>
            </a:r>
            <a:r>
              <a:rPr lang="en-US" dirty="0"/>
              <a:t> property defines the HTML content to be presented.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09" y="3513046"/>
            <a:ext cx="7624917" cy="29062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802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- JavaScript Display Possibilities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81192" y="1848466"/>
            <a:ext cx="11188021" cy="4010334"/>
          </a:xfrm>
        </p:spPr>
        <p:txBody>
          <a:bodyPr/>
          <a:lstStyle/>
          <a:p>
            <a:r>
              <a:rPr lang="en-US" sz="2000" dirty="0"/>
              <a:t>Writing into an HTML output using </a:t>
            </a:r>
            <a:r>
              <a:rPr lang="en-US" sz="2000" dirty="0" err="1">
                <a:solidFill>
                  <a:srgbClr val="FF0000"/>
                </a:solidFill>
              </a:rPr>
              <a:t>document.write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which is mostly used for testing purposes</a:t>
            </a:r>
          </a:p>
          <a:p>
            <a:endParaRPr lang="en-US" sz="20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97" y="2733424"/>
            <a:ext cx="7611016" cy="32578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168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-JavaScript Display Possibilities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81193" y="1715956"/>
            <a:ext cx="11029615" cy="3678303"/>
          </a:xfrm>
        </p:spPr>
        <p:txBody>
          <a:bodyPr/>
          <a:lstStyle/>
          <a:p>
            <a:r>
              <a:rPr lang="en-US" sz="2000" dirty="0"/>
              <a:t>Writing into an alert box, using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window.alert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34" y="2537137"/>
            <a:ext cx="6985817" cy="34146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616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INPUT and OUTPUT - Statements, Variables and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284" y="1828800"/>
            <a:ext cx="11267768" cy="4729316"/>
          </a:xfrm>
        </p:spPr>
        <p:txBody>
          <a:bodyPr/>
          <a:lstStyle/>
          <a:p>
            <a:r>
              <a:rPr lang="en-US" dirty="0"/>
              <a:t>Create “</a:t>
            </a:r>
            <a:r>
              <a:rPr lang="en-US" b="1" dirty="0">
                <a:solidFill>
                  <a:srgbClr val="FF0000"/>
                </a:solidFill>
              </a:rPr>
              <a:t>Excercise2.html</a:t>
            </a:r>
            <a:r>
              <a:rPr lang="en-US" dirty="0"/>
              <a:t>” and type the following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2530" y="2492477"/>
            <a:ext cx="6989488" cy="396731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0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- Statements, Variables and Numbers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42452" y="1877961"/>
            <a:ext cx="11316929" cy="4073849"/>
          </a:xfrm>
        </p:spPr>
        <p:txBody>
          <a:bodyPr/>
          <a:lstStyle/>
          <a:p>
            <a:r>
              <a:rPr lang="en-US" dirty="0"/>
              <a:t>Create “</a:t>
            </a:r>
            <a:r>
              <a:rPr lang="en-US" b="1" dirty="0">
                <a:solidFill>
                  <a:srgbClr val="FF0000"/>
                </a:solidFill>
              </a:rPr>
              <a:t>excercise2b.html</a:t>
            </a:r>
            <a:r>
              <a:rPr lang="en-US" dirty="0"/>
              <a:t>” and type the following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6822" y="2564935"/>
            <a:ext cx="7244830" cy="354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82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8258" y="1632155"/>
            <a:ext cx="3805084" cy="509310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Strings are surrounded by single or double quotes</a:t>
            </a:r>
          </a:p>
          <a:p>
            <a:r>
              <a:rPr lang="en-US" dirty="0"/>
              <a:t>Create “</a:t>
            </a:r>
            <a:r>
              <a:rPr lang="en-US" b="1" dirty="0">
                <a:solidFill>
                  <a:srgbClr val="FF0000"/>
                </a:solidFill>
              </a:rPr>
              <a:t>excercise3.html”</a:t>
            </a:r>
            <a:r>
              <a:rPr lang="en-US" dirty="0"/>
              <a:t> and type the following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19" y="2332385"/>
            <a:ext cx="6826043" cy="38426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2473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5426-9AA2-4C87-AC25-E6DDDA806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50" y="602672"/>
            <a:ext cx="10210801" cy="990154"/>
          </a:xfrm>
        </p:spPr>
        <p:txBody>
          <a:bodyPr/>
          <a:lstStyle/>
          <a:p>
            <a:r>
              <a:rPr lang="en-US" dirty="0"/>
              <a:t>INPUT and OUTPUT - Reading String </a:t>
            </a:r>
            <a:r>
              <a:rPr lang="en-US" dirty="0" err="1"/>
              <a:t>InputS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8EEE-E9DA-480A-A0EE-2097317EFA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1192" y="1799304"/>
            <a:ext cx="11345337" cy="4059496"/>
          </a:xfrm>
        </p:spPr>
        <p:txBody>
          <a:bodyPr/>
          <a:lstStyle/>
          <a:p>
            <a:r>
              <a:rPr lang="en-US" sz="2000" dirty="0"/>
              <a:t>The next script creates a dynamic welcome page that obtains the user’s name, then displays it on the page.</a:t>
            </a:r>
          </a:p>
          <a:p>
            <a:r>
              <a:rPr lang="en-US" sz="2000" dirty="0"/>
              <a:t>The script uses another </a:t>
            </a:r>
            <a:r>
              <a:rPr lang="en-US" sz="2000" i="1" dirty="0"/>
              <a:t>predefined</a:t>
            </a:r>
            <a:r>
              <a:rPr lang="en-US" sz="2000" dirty="0"/>
              <a:t> dialog box from the window object—a </a:t>
            </a:r>
            <a:r>
              <a:rPr lang="en-US" sz="2000" b="1" dirty="0"/>
              <a:t>prompt</a:t>
            </a:r>
            <a:r>
              <a:rPr lang="en-US" sz="2000" dirty="0"/>
              <a:t> dialog—which allows the user to enter a value that the script can use.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6DE56-BB86-4AE5-AC11-3C31A44B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BAE11-4F66-4C0F-A367-51431766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47FEF-1D20-4474-BC09-9E15409B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59"/>
          <a:stretch/>
        </p:blipFill>
        <p:spPr>
          <a:xfrm>
            <a:off x="4039796" y="3571568"/>
            <a:ext cx="4543425" cy="140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B853B-5F66-4023-8136-B12C88B8B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039796" y="4974233"/>
            <a:ext cx="4543425" cy="1419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874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9C05A7-50F8-4B93-9D93-40A79EA69720}"/>
              </a:ext>
            </a:extLst>
          </p:cNvPr>
          <p:cNvSpPr txBox="1">
            <a:spLocks/>
          </p:cNvSpPr>
          <p:nvPr/>
        </p:nvSpPr>
        <p:spPr bwMode="auto">
          <a:xfrm>
            <a:off x="447368" y="1920240"/>
            <a:ext cx="8229600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Create a web page “</a:t>
            </a:r>
            <a:r>
              <a:rPr lang="en-US" sz="1600" b="1" dirty="0">
                <a:solidFill>
                  <a:srgbClr val="FF0000"/>
                </a:solidFill>
              </a:rPr>
              <a:t>exercise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600" b="1" dirty="0">
                <a:solidFill>
                  <a:srgbClr val="FF0000"/>
                </a:solidFill>
              </a:rPr>
              <a:t>.html</a:t>
            </a:r>
            <a:r>
              <a:rPr lang="en-US" sz="1600" dirty="0"/>
              <a:t>", type the following code, and test it in the browser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671EB-5AA8-4567-95D6-99D217B6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- Reading String Input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59664-8861-4D33-9214-8568AFAB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2F38-EF31-4B25-8E04-667C0624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973007" y="2507292"/>
            <a:ext cx="7231332" cy="37636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20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506361" y="1867173"/>
            <a:ext cx="11179278" cy="4267200"/>
          </a:xfrm>
        </p:spPr>
        <p:txBody>
          <a:bodyPr/>
          <a:lstStyle/>
          <a:p>
            <a:pPr eaLnBrk="1" hangingPunct="1"/>
            <a:r>
              <a:rPr lang="en-US" sz="2400" dirty="0"/>
              <a:t>Our next script illustrates another use of prompt dialogs to obtain input from the user. </a:t>
            </a:r>
          </a:p>
          <a:p>
            <a:pPr eaLnBrk="1" hangingPunct="1"/>
            <a:r>
              <a:rPr lang="en-US" sz="2400" dirty="0"/>
              <a:t>These figures  inputs two </a:t>
            </a:r>
            <a:r>
              <a:rPr lang="en-US" sz="2400" i="1" dirty="0"/>
              <a:t>integers</a:t>
            </a:r>
            <a:r>
              <a:rPr lang="en-US" sz="2400" dirty="0"/>
              <a:t> typed by a user at the keyboard, computes the sum of the values and displays the result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INPUT and OUTPUT - Reading numbers: Integers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459978" y="5951811"/>
            <a:ext cx="1052508" cy="365125"/>
          </a:xfrm>
        </p:spPr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2158393" y="3921398"/>
            <a:ext cx="7588328" cy="1847850"/>
            <a:chOff x="2317672" y="3762375"/>
            <a:chExt cx="7588328" cy="1847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C31405-AAD2-47B9-91F0-F3DE2F1F7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74" t="13228" r="4207"/>
            <a:stretch/>
          </p:blipFill>
          <p:spPr>
            <a:xfrm>
              <a:off x="2317672" y="3762375"/>
              <a:ext cx="2438400" cy="1562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7D761F-0256-47AE-B948-82160E427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492" t="9767"/>
            <a:stretch/>
          </p:blipFill>
          <p:spPr>
            <a:xfrm>
              <a:off x="4862049" y="3762375"/>
              <a:ext cx="2505075" cy="18478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0A8E04-2BC5-4FE9-B230-17FB4E3A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5250" y="3895725"/>
              <a:ext cx="2190750" cy="1295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4032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DD40B-A7E5-5946-80C7-87DE42F2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E">
                <a:solidFill>
                  <a:srgbClr val="FFFEFF"/>
                </a:solidFill>
              </a:rPr>
              <a:t>LECTURE 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3BE51-CA13-1A46-9F1F-CC5A1A48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C1FD7DD-5F10-447C-805A-74ED1A6DD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134649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843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13" y="854075"/>
            <a:ext cx="8844116" cy="701675"/>
          </a:xfrm>
        </p:spPr>
        <p:txBody>
          <a:bodyPr/>
          <a:lstStyle/>
          <a:p>
            <a:r>
              <a:rPr lang="en-US" dirty="0"/>
              <a:t>INPUT and OUTPUT - Reading numbers: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1613" y="2151486"/>
            <a:ext cx="3803995" cy="4021393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Create a new web page “</a:t>
            </a:r>
            <a:r>
              <a:rPr lang="en-US" sz="2000" b="1" dirty="0">
                <a:solidFill>
                  <a:srgbClr val="FF0000"/>
                </a:solidFill>
              </a:rPr>
              <a:t>excercise5.html</a:t>
            </a:r>
            <a:r>
              <a:rPr lang="en-US" sz="2000" dirty="0"/>
              <a:t>”</a:t>
            </a:r>
          </a:p>
          <a:p>
            <a:r>
              <a:rPr lang="en-US" sz="2000" dirty="0"/>
              <a:t>You will enter the String values at runtime using window prompts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985" y="2254566"/>
            <a:ext cx="6866026" cy="41868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432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62116" y="1821136"/>
            <a:ext cx="11267768" cy="4495800"/>
          </a:xfrm>
        </p:spPr>
        <p:txBody>
          <a:bodyPr/>
          <a:lstStyle/>
          <a:p>
            <a:pPr eaLnBrk="1" hangingPunct="1"/>
            <a:r>
              <a:rPr lang="en-US" sz="2400" dirty="0"/>
              <a:t>Our next script illustrates another use of prompt dialogs to obtain input from the user. </a:t>
            </a:r>
          </a:p>
          <a:p>
            <a:pPr eaLnBrk="1" hangingPunct="1"/>
            <a:r>
              <a:rPr lang="en-US" sz="2400" dirty="0"/>
              <a:t>These program inputs two </a:t>
            </a:r>
            <a:r>
              <a:rPr lang="en-US" sz="2400" i="1" dirty="0"/>
              <a:t>floats</a:t>
            </a:r>
            <a:r>
              <a:rPr lang="en-US" sz="2400" dirty="0"/>
              <a:t> typed by a user at the keyboard, computes the sum of the values and displays the result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INPUT and OUTPUT - Reading numbers: floats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2035984" y="3900402"/>
            <a:ext cx="7829766" cy="1743075"/>
            <a:chOff x="2104810" y="3785236"/>
            <a:chExt cx="7829766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C2B3A9-D014-427F-ACC3-BC1551E00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4810" y="3785236"/>
              <a:ext cx="2390775" cy="14573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D3646-1709-4977-A39B-8B8085F04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1" y="3785236"/>
              <a:ext cx="2447925" cy="17430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23E6EA-4491-49D8-9F06-D5E374E6C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3801" y="3792856"/>
              <a:ext cx="2390775" cy="13430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07471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78224"/>
            <a:ext cx="8229600" cy="867410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and OUTPUT - Reading numbers: floats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2116" y="1826095"/>
            <a:ext cx="3864078" cy="4125716"/>
          </a:xfrm>
        </p:spPr>
        <p:txBody>
          <a:bodyPr/>
          <a:lstStyle/>
          <a:p>
            <a:r>
              <a:rPr lang="en-US" sz="2000" dirty="0"/>
              <a:t>Create a web page "</a:t>
            </a:r>
            <a:r>
              <a:rPr lang="en-US" sz="2000" b="1" dirty="0">
                <a:solidFill>
                  <a:srgbClr val="FF0000"/>
                </a:solidFill>
              </a:rPr>
              <a:t>exercise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000" b="1" dirty="0">
                <a:solidFill>
                  <a:srgbClr val="FF0000"/>
                </a:solidFill>
              </a:rPr>
              <a:t>.html</a:t>
            </a:r>
            <a:r>
              <a:rPr lang="en-US" sz="2000" dirty="0"/>
              <a:t>", type the following code, and test it in the browser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641" y="1826095"/>
            <a:ext cx="6934200" cy="48074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462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000" dirty="0"/>
              <a:t>Variable names correspond to locations in the computer’s memory</a:t>
            </a:r>
          </a:p>
          <a:p>
            <a:pPr eaLnBrk="1" hangingPunct="1"/>
            <a:r>
              <a:rPr lang="en-US" sz="2000" dirty="0"/>
              <a:t>Every variable has a name, a type and a value</a:t>
            </a:r>
          </a:p>
          <a:p>
            <a:pPr eaLnBrk="1" hangingPunct="1"/>
            <a:r>
              <a:rPr lang="en-US" sz="2000" dirty="0"/>
              <a:t>When a value is placed in a memory location, the value replaces the previous value in that location </a:t>
            </a:r>
          </a:p>
          <a:p>
            <a:pPr eaLnBrk="1" hangingPunct="1"/>
            <a:r>
              <a:rPr lang="en-US" sz="2000" dirty="0"/>
              <a:t>When a value is read out of a memory location, the process is nondestructive</a:t>
            </a: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Memory Concepts…</a:t>
            </a:r>
          </a:p>
        </p:txBody>
      </p:sp>
      <p:sp>
        <p:nvSpPr>
          <p:cNvPr id="71684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</a:rPr>
              <a:t>JS - Part1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4206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iw3htp5_06_JSIntro_Page_30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9750" y="172211"/>
            <a:ext cx="8350385" cy="585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</a:rPr>
              <a:t>JS - Part1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1" y="1641377"/>
            <a:ext cx="58578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1" y="3657601"/>
            <a:ext cx="71151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354253-9C24-48E1-806C-DF9CC36A79A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33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>
          <a:xfrm>
            <a:off x="481782" y="1966452"/>
            <a:ext cx="11129026" cy="3985359"/>
          </a:xfrm>
        </p:spPr>
        <p:txBody>
          <a:bodyPr>
            <a:normAutofit/>
          </a:bodyPr>
          <a:lstStyle/>
          <a:p>
            <a:pPr marL="452628" indent="-34290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JavaScript does not require variables to have a datatype before they can be used in a script</a:t>
            </a:r>
          </a:p>
          <a:p>
            <a:pPr marL="452628" indent="-342900">
              <a:lnSpc>
                <a:spcPct val="80000"/>
              </a:lnSpc>
              <a:spcAft>
                <a:spcPts val="0"/>
              </a:spcAft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2628" indent="-34290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variable in JavaScript can contain a value of any data type, and in many situations, JavaScript automatically converts between values of different types for you</a:t>
            </a:r>
          </a:p>
          <a:p>
            <a:pPr marL="452628" indent="-342900">
              <a:lnSpc>
                <a:spcPct val="80000"/>
              </a:lnSpc>
              <a:spcAft>
                <a:spcPts val="0"/>
              </a:spcAft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2628" indent="-34290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JavaScript is referred to as a loosely typed language</a:t>
            </a:r>
          </a:p>
          <a:p>
            <a:pPr marL="452628" indent="-342900">
              <a:lnSpc>
                <a:spcPct val="80000"/>
              </a:lnSpc>
              <a:spcAft>
                <a:spcPts val="0"/>
              </a:spcAft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2628" indent="-34290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a variable is declared in JavaScript, but is not given a value, it has an undefined value</a:t>
            </a:r>
          </a:p>
          <a:p>
            <a:pPr marL="452628" indent="-34290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Attempting to use the value of such a variable is normally a logic error. </a:t>
            </a:r>
          </a:p>
          <a:p>
            <a:pPr marL="601542" lvl="1" indent="-285750">
              <a:lnSpc>
                <a:spcPct val="80000"/>
              </a:lnSpc>
              <a:spcBef>
                <a:spcPts val="324"/>
              </a:spcBef>
              <a:spcAft>
                <a:spcPts val="0"/>
              </a:spcAft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2628" indent="-34290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variables are declared, they are not assigned default values, unless specified otherwise by the programmer </a:t>
            </a:r>
          </a:p>
          <a:p>
            <a:pPr marL="776628" lvl="1" indent="-342900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indicate that a variable does not contain a value, you can assign the value null to 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601542" lvl="1" indent="-285750">
              <a:lnSpc>
                <a:spcPct val="80000"/>
              </a:lnSpc>
              <a:spcBef>
                <a:spcPts val="324"/>
              </a:spcBef>
              <a:spcAft>
                <a:spcPts val="0"/>
              </a:spcAft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Memory Concepts</a:t>
            </a:r>
          </a:p>
        </p:txBody>
      </p:sp>
      <p:sp>
        <p:nvSpPr>
          <p:cNvPr id="75780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pitchFamily="34" charset="0"/>
              </a:rPr>
              <a:t>JS - Part1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610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Arithmetic Operators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The basic arithmetic operators (</a:t>
            </a:r>
            <a:r>
              <a:rPr lang="en-US" dirty="0">
                <a:latin typeface="Lucida Console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Lucida Console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Lucida Console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Lucida Console" pitchFamily="49" charset="0"/>
              </a:rPr>
              <a:t>/</a:t>
            </a:r>
            <a:r>
              <a:rPr lang="en-US" dirty="0"/>
              <a:t>, and </a:t>
            </a:r>
            <a:r>
              <a:rPr lang="en-US" dirty="0">
                <a:latin typeface="Lucida Console" pitchFamily="49" charset="0"/>
              </a:rPr>
              <a:t>%</a:t>
            </a:r>
            <a:r>
              <a:rPr lang="en-US" dirty="0"/>
              <a:t>) are binary operators, because they each operate on two operands </a:t>
            </a:r>
          </a:p>
          <a:p>
            <a:pPr eaLnBrk="1" hangingPunct="1"/>
            <a:r>
              <a:rPr lang="en-US" dirty="0"/>
              <a:t>JavaScript provides the remainder operator, %, which yields the remainder after division</a:t>
            </a:r>
          </a:p>
          <a:p>
            <a:pPr eaLnBrk="1" hangingPunct="1"/>
            <a:r>
              <a:rPr lang="en-US" dirty="0"/>
              <a:t>Arithmetic expressions in JavaScript must be written in straight-line form to facilitate entering programs into the computer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9050" y="2060849"/>
            <a:ext cx="3886200" cy="2791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A1E735-D1F9-4F1F-B666-16EAF216C234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57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Arithmetic Operators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indent="-256032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/>
              <a:t>Parentheses can be used to group expressions as in algebra.</a:t>
            </a:r>
          </a:p>
          <a:p>
            <a:pPr marL="365760" indent="-256032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/>
              <a:t>Operators in arithmetic expressions are applied in a precise sequence determined by the rules of operator precedence: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539" y="2799430"/>
            <a:ext cx="4050866" cy="2490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A1E735-D1F9-4F1F-B666-16EAF216C23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46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iw3htp5_07_JSCS1_Page_07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7290" y="639725"/>
            <a:ext cx="9468464" cy="57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C598-FBC3-4F94-8ACE-B771C3FF3F12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786581" y="5538534"/>
            <a:ext cx="1015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addition to keywords, JavaScript has other words that are reserved for use by the language, such as the values </a:t>
            </a:r>
            <a:r>
              <a:rPr lang="en-US" dirty="0">
                <a:latin typeface="Lucida Console" pitchFamily="49" charset="0"/>
              </a:rPr>
              <a:t>null</a:t>
            </a:r>
            <a:r>
              <a:rPr lang="en-US" dirty="0"/>
              <a:t>, </a:t>
            </a:r>
            <a:r>
              <a:rPr lang="en-US" dirty="0">
                <a:latin typeface="Lucida Console" pitchFamily="49" charset="0"/>
              </a:rPr>
              <a:t>true</a:t>
            </a:r>
            <a:r>
              <a:rPr lang="en-US" dirty="0"/>
              <a:t> and </a:t>
            </a:r>
            <a:r>
              <a:rPr lang="en-US" dirty="0">
                <a:latin typeface="Lucida Console" pitchFamily="49" charset="0"/>
              </a:rPr>
              <a:t>false</a:t>
            </a:r>
            <a:r>
              <a:rPr lang="en-US" dirty="0"/>
              <a:t>, and words that are reserved for possible future use. </a:t>
            </a:r>
          </a:p>
        </p:txBody>
      </p:sp>
    </p:spTree>
    <p:extLst>
      <p:ext uri="{BB962C8B-B14F-4D97-AF65-F5344CB8AC3E}">
        <p14:creationId xmlns:p14="http://schemas.microsoft.com/office/powerpoint/2010/main" val="501818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1935970"/>
            <a:ext cx="11029615" cy="4020167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400" dirty="0"/>
              <a:t>JavaScript provides </a:t>
            </a:r>
            <a:r>
              <a:rPr lang="en-US" sz="2400" b="1" dirty="0">
                <a:solidFill>
                  <a:srgbClr val="FF0000"/>
                </a:solidFill>
              </a:rPr>
              <a:t>3 selection structures</a:t>
            </a:r>
          </a:p>
          <a:p>
            <a:pPr lvl="1" eaLnBrk="1" hangingPunct="1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  <a:latin typeface="Lucida Console" pitchFamily="49" charset="0"/>
              </a:rPr>
              <a:t>if</a:t>
            </a:r>
            <a:r>
              <a:rPr lang="en-US" sz="2000" dirty="0"/>
              <a:t> statement either performs (selects) an action if a condition is true or skips the action if the condition is false.</a:t>
            </a:r>
          </a:p>
          <a:p>
            <a:pPr lvl="2" eaLnBrk="1" hangingPunct="1"/>
            <a:r>
              <a:rPr lang="en-US" sz="1800" dirty="0"/>
              <a:t>Called a single-selection statement because it selects or ignores a single action or group of actions. </a:t>
            </a:r>
          </a:p>
          <a:p>
            <a:pPr lvl="1" eaLnBrk="1" hangingPunct="1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  <a:latin typeface="Lucida Console" pitchFamily="49" charset="0"/>
              </a:rPr>
              <a:t>if…else</a:t>
            </a:r>
            <a:r>
              <a:rPr lang="en-US" sz="2000" dirty="0"/>
              <a:t> statement performs an action if a condition is true and performs a different action if the condition is false. </a:t>
            </a:r>
          </a:p>
          <a:p>
            <a:pPr lvl="2" eaLnBrk="1" hangingPunct="1"/>
            <a:r>
              <a:rPr lang="en-US" sz="1800" dirty="0"/>
              <a:t>Double-selection statement because it selects between two different actions or group of actions.</a:t>
            </a:r>
          </a:p>
          <a:p>
            <a:pPr lvl="1" eaLnBrk="1" hangingPunct="1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  <a:latin typeface="Lucida Console" pitchFamily="49" charset="0"/>
              </a:rPr>
              <a:t>switch</a:t>
            </a:r>
            <a:r>
              <a:rPr lang="en-US" sz="2000" dirty="0"/>
              <a:t> statement performs one of many different actions, depending on the value of an expression.</a:t>
            </a:r>
          </a:p>
          <a:p>
            <a:pPr lvl="2" eaLnBrk="1" hangingPunct="1"/>
            <a:r>
              <a:rPr lang="en-US" sz="1800" dirty="0"/>
              <a:t>Multiple-selection statement because it selects among many different actions or groups of actions.</a:t>
            </a:r>
          </a:p>
          <a:p>
            <a:r>
              <a:rPr lang="en-US" sz="2200" dirty="0"/>
              <a:t>JavaScript provides </a:t>
            </a:r>
            <a:r>
              <a:rPr lang="en-US" sz="2200" b="1" dirty="0">
                <a:solidFill>
                  <a:srgbClr val="FF0000"/>
                </a:solidFill>
              </a:rPr>
              <a:t>4 repetition statements</a:t>
            </a:r>
            <a:r>
              <a:rPr lang="en-US" sz="2200" dirty="0"/>
              <a:t>, namely, </a:t>
            </a:r>
            <a:r>
              <a:rPr lang="en-US" sz="2200" b="1" dirty="0">
                <a:solidFill>
                  <a:srgbClr val="FF0000"/>
                </a:solidFill>
                <a:latin typeface="Lucida Console" pitchFamily="49" charset="0"/>
              </a:rPr>
              <a:t>while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FF0000"/>
                </a:solidFill>
                <a:latin typeface="Lucida Console" pitchFamily="49" charset="0"/>
              </a:rPr>
              <a:t>do</a:t>
            </a:r>
            <a:r>
              <a:rPr lang="en-US" sz="2200" b="1" dirty="0">
                <a:solidFill>
                  <a:srgbClr val="FF0000"/>
                </a:solidFill>
              </a:rPr>
              <a:t>…</a:t>
            </a:r>
            <a:r>
              <a:rPr lang="en-US" sz="2200" b="1" dirty="0">
                <a:solidFill>
                  <a:srgbClr val="FF0000"/>
                </a:solidFill>
                <a:latin typeface="Lucida Console" pitchFamily="49" charset="0"/>
              </a:rPr>
              <a:t>while</a:t>
            </a:r>
            <a:r>
              <a:rPr lang="en-US" sz="2200" b="1" dirty="0">
                <a:solidFill>
                  <a:srgbClr val="FF0000"/>
                </a:solidFill>
              </a:rPr>
              <a:t>, </a:t>
            </a:r>
            <a:r>
              <a:rPr lang="en-US" sz="2200" b="1" dirty="0">
                <a:solidFill>
                  <a:srgbClr val="FF0000"/>
                </a:solidFill>
                <a:latin typeface="Lucida Console" pitchFamily="49" charset="0"/>
              </a:rPr>
              <a:t>for</a:t>
            </a:r>
            <a:r>
              <a:rPr lang="en-US" sz="2200" b="1" dirty="0">
                <a:solidFill>
                  <a:srgbClr val="FF0000"/>
                </a:solidFill>
              </a:rPr>
              <a:t> and </a:t>
            </a:r>
            <a:r>
              <a:rPr lang="en-US" sz="2200" b="1" dirty="0">
                <a:solidFill>
                  <a:srgbClr val="FF0000"/>
                </a:solidFill>
                <a:latin typeface="Lucida Console" pitchFamily="49" charset="0"/>
              </a:rPr>
              <a:t>for</a:t>
            </a:r>
            <a:r>
              <a:rPr lang="en-US" sz="2200" b="1" dirty="0">
                <a:solidFill>
                  <a:srgbClr val="FF0000"/>
                </a:solidFill>
              </a:rPr>
              <a:t>…</a:t>
            </a:r>
            <a:r>
              <a:rPr lang="en-US" sz="2200" b="1" dirty="0">
                <a:solidFill>
                  <a:srgbClr val="FF0000"/>
                </a:solidFill>
                <a:latin typeface="Lucida Console" pitchFamily="49" charset="0"/>
              </a:rPr>
              <a:t>in</a:t>
            </a:r>
            <a:r>
              <a:rPr lang="en-US" sz="2200" dirty="0"/>
              <a:t>.</a:t>
            </a:r>
          </a:p>
          <a:p>
            <a:pPr lvl="2" eaLnBrk="1" hangingPunct="1"/>
            <a:endParaRPr lang="en-US" sz="1800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581192" y="668593"/>
            <a:ext cx="10421105" cy="953729"/>
          </a:xfrm>
        </p:spPr>
        <p:txBody>
          <a:bodyPr>
            <a:normAutofit/>
          </a:bodyPr>
          <a:lstStyle/>
          <a:p>
            <a:pPr>
              <a:defRPr/>
            </a:pPr>
            <a:br>
              <a:rPr lang="en-US" dirty="0"/>
            </a:br>
            <a:r>
              <a:rPr lang="en-US" dirty="0"/>
              <a:t>Control Statements - Selection Structures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19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2702" y="2035129"/>
            <a:ext cx="104738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Write simple JavaScript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input and output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basic memory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arithmetic operators and their precedence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basic problem solving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if and if…else,  selection statements to choose among alternative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while repetition statement to execute statements repeatedly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 counter-controlled repetition statements and sentinel-controlled repetition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increment, decrement and assignment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essentials of counter controlled repetition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for and do…while repetition statements to execute statements in a program repeatedly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multiple selection using the switch selection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break and continue program control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logical or operators to make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Arrays</a:t>
            </a:r>
          </a:p>
        </p:txBody>
      </p:sp>
    </p:spTree>
    <p:extLst>
      <p:ext uri="{BB962C8B-B14F-4D97-AF65-F5344CB8AC3E}">
        <p14:creationId xmlns:p14="http://schemas.microsoft.com/office/powerpoint/2010/main" val="2840066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10" y="779207"/>
            <a:ext cx="11089697" cy="990600"/>
          </a:xfrm>
        </p:spPr>
        <p:txBody>
          <a:bodyPr/>
          <a:lstStyle/>
          <a:p>
            <a:r>
              <a:rPr lang="en-US" dirty="0">
                <a:latin typeface="Lucida Console" pitchFamily="49" charset="0"/>
              </a:rPr>
              <a:t>Control Statements – JavaScript OnLoad Event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CCB061-25A1-4B3D-B4AE-E3E61930A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26" y="1897626"/>
            <a:ext cx="11159612" cy="415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dirty="0"/>
              <a:t>In this JavaScript Lecture, the new codes presented will be added inside of a function which will be called from the </a:t>
            </a:r>
            <a:r>
              <a:rPr lang="en-US" sz="2400" dirty="0" err="1"/>
              <a:t>onload</a:t>
            </a:r>
            <a:r>
              <a:rPr lang="en-US" sz="2400" dirty="0"/>
              <a:t>() Event in the &lt;body&gt; element of the html page.  </a:t>
            </a:r>
          </a:p>
          <a:p>
            <a:pPr marL="0" indent="0" eaLnBrk="1" hangingPunct="1">
              <a:buNone/>
            </a:pPr>
            <a:r>
              <a:rPr lang="en-US" sz="2400" i="1" dirty="0"/>
              <a:t>	</a:t>
            </a:r>
            <a:r>
              <a:rPr lang="en-US" sz="2400" i="1" dirty="0">
                <a:solidFill>
                  <a:srgbClr val="FF0000"/>
                </a:solidFill>
              </a:rPr>
              <a:t>Functions will be fully covered in the next lecture for Javascript</a:t>
            </a:r>
          </a:p>
          <a:p>
            <a:pPr marL="0" indent="0" eaLnBrk="1" hangingPunct="1">
              <a:buNone/>
            </a:pPr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dirty="0"/>
              <a:t>The </a:t>
            </a:r>
            <a:r>
              <a:rPr lang="en-US" sz="2400" b="1" dirty="0" err="1"/>
              <a:t>onload</a:t>
            </a:r>
            <a:r>
              <a:rPr lang="en-US" sz="2400" b="1" dirty="0"/>
              <a:t> event </a:t>
            </a:r>
            <a:r>
              <a:rPr lang="en-US" sz="2400" dirty="0"/>
              <a:t>occurs when an object has been loaded and is mostly used within the &lt;body&gt; element to execute a script once a web page has completely loaded all content (including images, script files, CSS files, etc.)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onload</a:t>
            </a:r>
            <a:r>
              <a:rPr lang="en-US" sz="2400" dirty="0"/>
              <a:t> event can be used to check the visitor's browser type and browser version, and load the proper version of the web page based on the information.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47524"/>
            <a:ext cx="8229600" cy="914400"/>
          </a:xfrm>
        </p:spPr>
        <p:txBody>
          <a:bodyPr/>
          <a:lstStyle/>
          <a:p>
            <a:r>
              <a:rPr lang="en-US" dirty="0"/>
              <a:t>Javascript - OnLoad Event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FA7D7D-9035-4FBB-B4BE-FDC9731E5ED4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221633" y="2259164"/>
            <a:ext cx="38443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this lecture we will use this code format to start the program as soon as the body of the html page loads.</a:t>
            </a:r>
          </a:p>
          <a:p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JavaScript codes will be added to the StartProgram Function.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28" y="1921542"/>
            <a:ext cx="6992493" cy="40401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4039797" y="3395049"/>
            <a:ext cx="817338" cy="439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626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1193" y="5532731"/>
            <a:ext cx="11029615" cy="600556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f…if…else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Lucida Console" pitchFamily="49" charset="0"/>
              </a:rPr>
              <a:t>Switch</a:t>
            </a:r>
            <a:r>
              <a:rPr lang="en-US" sz="2000" dirty="0">
                <a:latin typeface="Lucida Console" pitchFamily="49" charset="0"/>
              </a:rPr>
              <a:t>…</a:t>
            </a:r>
            <a:endParaRPr lang="ar-S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Statements</a:t>
            </a:r>
            <a:endParaRPr lang="ar-S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AAC598-FBC3-4F94-8ACE-B771C3FF3F12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8160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if</a:t>
            </a:r>
            <a:r>
              <a:rPr lang="en-US" dirty="0"/>
              <a:t> - Selection Statement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0600" y="2358036"/>
            <a:ext cx="6144239" cy="25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9EB3BE46-7C2A-4446-ACA9-972E2A32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71929" y="5040194"/>
            <a:ext cx="24003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C894A-6F3F-4040-B6C4-505310A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764" y="5106869"/>
            <a:ext cx="1905000" cy="1352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9CCB061-25A1-4B3D-B4AE-E3E61930A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61" y="1819263"/>
            <a:ext cx="8126362" cy="43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dirty="0"/>
              <a:t>Allows you to make a decision based on a condition.</a:t>
            </a:r>
          </a:p>
        </p:txBody>
      </p:sp>
    </p:spTree>
    <p:extLst>
      <p:ext uri="{BB962C8B-B14F-4D97-AF65-F5344CB8AC3E}">
        <p14:creationId xmlns:p14="http://schemas.microsoft.com/office/powerpoint/2010/main" val="862326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if</a:t>
            </a:r>
            <a:r>
              <a:rPr lang="en-US" dirty="0"/>
              <a:t> Selection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03EE9-0367-45C6-BC3B-E77C4C93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30" y="2023180"/>
            <a:ext cx="7120097" cy="4483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3086240" cy="3678303"/>
          </a:xfrm>
        </p:spPr>
        <p:txBody>
          <a:bodyPr/>
          <a:lstStyle/>
          <a:p>
            <a:r>
              <a:rPr lang="en-US" dirty="0"/>
              <a:t>Create a web page "exercise7.html“. </a:t>
            </a:r>
          </a:p>
          <a:p>
            <a:r>
              <a:rPr lang="en-US" dirty="0"/>
              <a:t>Type the following code, and test it in the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83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04B1-A894-4626-AA1A-F11AE512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- comparison and logical operators used in conditions.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52BF4E4-11EA-4DAC-A8CF-A931FB18E4C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87322" y="1920875"/>
            <a:ext cx="4348762" cy="49371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B937B-7B9D-42E2-B5F2-48C37941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4756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92703" y="2197002"/>
            <a:ext cx="3902316" cy="367830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/>
              <a:t>Allows you to specify that different actions should be performed when the condition is </a:t>
            </a:r>
            <a:r>
              <a:rPr lang="en-US" sz="2000" b="1" dirty="0">
                <a:solidFill>
                  <a:srgbClr val="00B050"/>
                </a:solidFill>
              </a:rPr>
              <a:t>TRUE</a:t>
            </a:r>
            <a:r>
              <a:rPr lang="en-US" sz="2000" dirty="0"/>
              <a:t> and/or when the condition is </a:t>
            </a:r>
            <a:r>
              <a:rPr lang="en-US" sz="2000" b="1" dirty="0">
                <a:solidFill>
                  <a:srgbClr val="FF0000"/>
                </a:solidFill>
              </a:rPr>
              <a:t>FALSE</a:t>
            </a:r>
            <a:r>
              <a:rPr lang="en-US" sz="2000" dirty="0"/>
              <a:t>.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Lucida Console" pitchFamily="49" charset="0"/>
              </a:rPr>
              <a:t>if...else</a:t>
            </a:r>
            <a:r>
              <a:rPr lang="en-US" dirty="0"/>
              <a:t> Selection Statement…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546" y="2426428"/>
            <a:ext cx="671512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5AFB50B-494C-42A3-A715-787F9A9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775" y="6356351"/>
            <a:ext cx="1981200" cy="365125"/>
          </a:xfrm>
        </p:spPr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3779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if...else</a:t>
            </a:r>
            <a:r>
              <a:rPr lang="en-US" dirty="0"/>
              <a:t> Selection Statement…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1446" y="1219200"/>
            <a:ext cx="3283974" cy="4937760"/>
          </a:xfrm>
        </p:spPr>
        <p:txBody>
          <a:bodyPr/>
          <a:lstStyle/>
          <a:p>
            <a:r>
              <a:rPr lang="en-US" sz="2000" dirty="0"/>
              <a:t>Create a web page "exercise8.html“. </a:t>
            </a:r>
          </a:p>
          <a:p>
            <a:r>
              <a:rPr lang="en-US" sz="2000" dirty="0"/>
              <a:t>Type the following code, and test it in the browser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4BE01-F134-4C24-97CB-27CA57123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49" y="1850658"/>
            <a:ext cx="6604819" cy="49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78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</a:rPr>
              <a:t>Nested </a:t>
            </a:r>
            <a:r>
              <a:rPr lang="en-US" sz="2400" b="1" dirty="0">
                <a:solidFill>
                  <a:srgbClr val="FF0000"/>
                </a:solidFill>
                <a:latin typeface="Lucida Console" pitchFamily="49" charset="0"/>
              </a:rPr>
              <a:t>if…else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statements </a:t>
            </a:r>
          </a:p>
          <a:p>
            <a:pPr lvl="1" eaLnBrk="1" hangingPunct="1"/>
            <a:r>
              <a:rPr lang="en-US" sz="1800" dirty="0"/>
              <a:t>Test for multiple cases by placing </a:t>
            </a:r>
            <a:r>
              <a:rPr lang="en-US" sz="1800" dirty="0">
                <a:latin typeface="Lucida Console" pitchFamily="49" charset="0"/>
              </a:rPr>
              <a:t>if…else</a:t>
            </a:r>
            <a:r>
              <a:rPr lang="en-US" sz="1800" dirty="0"/>
              <a:t> statements inside other </a:t>
            </a:r>
            <a:r>
              <a:rPr lang="en-US" sz="1800" dirty="0">
                <a:latin typeface="Lucida Console" pitchFamily="49" charset="0"/>
              </a:rPr>
              <a:t>if…else</a:t>
            </a:r>
            <a:r>
              <a:rPr lang="en-US" sz="1800" dirty="0"/>
              <a:t> statements</a:t>
            </a:r>
          </a:p>
          <a:p>
            <a:pPr eaLnBrk="1" hangingPunct="1"/>
            <a:r>
              <a:rPr lang="en-US" sz="2400" dirty="0"/>
              <a:t>The JavaScript interpreter always associates an </a:t>
            </a:r>
            <a:r>
              <a:rPr lang="en-US" sz="2400" dirty="0">
                <a:latin typeface="Lucida Console" pitchFamily="49" charset="0"/>
              </a:rPr>
              <a:t>else</a:t>
            </a:r>
            <a:r>
              <a:rPr lang="en-US" sz="2400" dirty="0"/>
              <a:t> with the previous </a:t>
            </a:r>
            <a:r>
              <a:rPr lang="en-US" sz="2400" dirty="0">
                <a:latin typeface="Lucida Console" pitchFamily="49" charset="0"/>
              </a:rPr>
              <a:t>if</a:t>
            </a:r>
            <a:r>
              <a:rPr lang="en-US" sz="2400" dirty="0"/>
              <a:t>, unless told to do otherwise by the placement of braces (</a:t>
            </a:r>
            <a:r>
              <a:rPr lang="en-US" sz="2400" dirty="0">
                <a:latin typeface="Lucida Console" pitchFamily="49" charset="0"/>
              </a:rPr>
              <a:t>{}</a:t>
            </a:r>
            <a:r>
              <a:rPr lang="en-US" sz="2400" dirty="0"/>
              <a:t>)</a:t>
            </a:r>
          </a:p>
          <a:p>
            <a:pPr eaLnBrk="1" hangingPunct="1"/>
            <a:r>
              <a:rPr lang="en-US" sz="2400" dirty="0"/>
              <a:t>The </a:t>
            </a:r>
            <a:r>
              <a:rPr lang="en-US" sz="2400" dirty="0">
                <a:latin typeface="Lucida Console" pitchFamily="49" charset="0"/>
              </a:rPr>
              <a:t>if</a:t>
            </a:r>
            <a:r>
              <a:rPr lang="en-US" sz="2400" dirty="0"/>
              <a:t> selection statement expects only one statement in its body</a:t>
            </a:r>
          </a:p>
          <a:p>
            <a:pPr lvl="1" eaLnBrk="1" hangingPunct="1"/>
            <a:r>
              <a:rPr lang="en-US" sz="1800" dirty="0"/>
              <a:t>To include several statements, enclose the statements in braces (</a:t>
            </a:r>
            <a:r>
              <a:rPr lang="en-US" sz="1800" dirty="0">
                <a:latin typeface="Lucida Console" pitchFamily="49" charset="0"/>
              </a:rPr>
              <a:t>{</a:t>
            </a:r>
            <a:r>
              <a:rPr lang="en-US" sz="1800" dirty="0"/>
              <a:t> and </a:t>
            </a:r>
            <a:r>
              <a:rPr lang="en-US" sz="1800" dirty="0">
                <a:latin typeface="Lucida Console" pitchFamily="49" charset="0"/>
              </a:rPr>
              <a:t>}</a:t>
            </a:r>
            <a:r>
              <a:rPr lang="en-US" sz="1800" dirty="0"/>
              <a:t>)</a:t>
            </a:r>
          </a:p>
          <a:p>
            <a:pPr lvl="1" eaLnBrk="1" hangingPunct="1"/>
            <a:r>
              <a:rPr lang="en-US" sz="1800" dirty="0"/>
              <a:t>A set of statements contained within a pair of braces is called a block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Lucida Console" pitchFamily="49" charset="0"/>
              </a:rPr>
              <a:t>nested if...else</a:t>
            </a:r>
            <a:r>
              <a:rPr lang="en-US" sz="3200" dirty="0"/>
              <a:t> Selection Statement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605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nested if...else</a:t>
            </a:r>
            <a:r>
              <a:rPr lang="en-US" dirty="0"/>
              <a:t> Selection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3372" y="1917290"/>
            <a:ext cx="3597517" cy="4564134"/>
          </a:xfrm>
        </p:spPr>
        <p:txBody>
          <a:bodyPr/>
          <a:lstStyle/>
          <a:p>
            <a:r>
              <a:rPr lang="en-US" sz="2000" dirty="0"/>
              <a:t>Create a web page "exercise9.html“. </a:t>
            </a:r>
          </a:p>
          <a:p>
            <a:r>
              <a:rPr lang="en-US" sz="2000" dirty="0"/>
              <a:t>Code continues onto next slide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716A4-AA11-4187-B230-F969CD9D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297" y="1695464"/>
            <a:ext cx="5797916" cy="500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9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2956-AD83-4E22-B492-1B1987BF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BA333-7F9B-446F-A872-EB63FE9AB6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JavaScript often abbreviated as JS, is a high-level, interpreted programming language. </a:t>
            </a:r>
          </a:p>
          <a:p>
            <a:r>
              <a:rPr lang="en-US" sz="2400" dirty="0"/>
              <a:t>It is a language which is also characterized as dynamic, weakly typed, prototype-based and multi-paradigm.</a:t>
            </a:r>
          </a:p>
          <a:p>
            <a:r>
              <a:rPr lang="en-US" sz="2400" dirty="0"/>
              <a:t>Alongside HTML and CSS, JavaScript is one of the three core technologies of the World Wide Web. </a:t>
            </a:r>
          </a:p>
          <a:p>
            <a:r>
              <a:rPr lang="en-US" sz="2400" dirty="0"/>
              <a:t>JavaScript enables interactive web pages and thus is an essential part of web applications. </a:t>
            </a:r>
          </a:p>
          <a:p>
            <a:r>
              <a:rPr lang="en-US" sz="2400" dirty="0"/>
              <a:t>The vast majority of websites use it, and all major web browsers have a dedicated JavaScript engine to execute it. </a:t>
            </a:r>
          </a:p>
          <a:p>
            <a:r>
              <a:rPr lang="en-US" sz="2400" dirty="0"/>
              <a:t>JavaScript supports much of the structured programming syntax from 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B9AD0-1137-4E4B-9E88-90DDB41E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JS - Part1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24504-57E2-4D44-82A7-177143C5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1502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nested if...else</a:t>
            </a:r>
            <a:r>
              <a:rPr lang="en-US" dirty="0"/>
              <a:t> Selection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7C2AF-EBC6-4602-8028-1F4FF12D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89" y="1877961"/>
            <a:ext cx="7421610" cy="436606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3372" y="1917290"/>
            <a:ext cx="3597517" cy="4564134"/>
          </a:xfrm>
        </p:spPr>
        <p:txBody>
          <a:bodyPr/>
          <a:lstStyle/>
          <a:p>
            <a:r>
              <a:rPr lang="en-US" sz="2000" dirty="0"/>
              <a:t>Code continues on from previous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2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393290" y="1848466"/>
            <a:ext cx="11217517" cy="462116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Logical operators can be used to form complex conditions by combining simple conditions</a:t>
            </a:r>
          </a:p>
          <a:p>
            <a:pPr lvl="1" eaLnBrk="1" hangingPunct="1"/>
            <a:r>
              <a:rPr lang="en-US" sz="1800" dirty="0">
                <a:latin typeface="Lucida Console" pitchFamily="49" charset="0"/>
              </a:rPr>
              <a:t>&amp;&amp;</a:t>
            </a:r>
            <a:r>
              <a:rPr lang="en-US" sz="1800" dirty="0"/>
              <a:t> (logical AND)</a:t>
            </a:r>
          </a:p>
          <a:p>
            <a:pPr lvl="1" eaLnBrk="1" hangingPunct="1"/>
            <a:endParaRPr lang="en-US" sz="1800" dirty="0"/>
          </a:p>
          <a:p>
            <a:pPr lvl="1" eaLnBrk="1" hangingPunct="1"/>
            <a:endParaRPr lang="en-US" sz="1800" dirty="0"/>
          </a:p>
          <a:p>
            <a:pPr lvl="1" eaLnBrk="1" hangingPunct="1"/>
            <a:endParaRPr lang="en-US" sz="1800" dirty="0"/>
          </a:p>
          <a:p>
            <a:pPr lvl="1" eaLnBrk="1" hangingPunct="1"/>
            <a:r>
              <a:rPr lang="en-US" sz="1800" dirty="0">
                <a:latin typeface="Lucida Console" pitchFamily="49" charset="0"/>
              </a:rPr>
              <a:t>||</a:t>
            </a:r>
            <a:r>
              <a:rPr lang="en-US" sz="1800" dirty="0"/>
              <a:t> (logical OR)</a:t>
            </a:r>
          </a:p>
          <a:p>
            <a:pPr lvl="1" eaLnBrk="1" hangingPunct="1"/>
            <a:endParaRPr lang="en-US" sz="1800" dirty="0"/>
          </a:p>
          <a:p>
            <a:pPr lvl="1" eaLnBrk="1" hangingPunct="1"/>
            <a:endParaRPr lang="en-US" sz="1800" dirty="0"/>
          </a:p>
          <a:p>
            <a:pPr lvl="1" eaLnBrk="1" hangingPunct="1"/>
            <a:endParaRPr lang="en-US" sz="1800" dirty="0"/>
          </a:p>
          <a:p>
            <a:pPr lvl="1" eaLnBrk="1" hangingPunct="1"/>
            <a:r>
              <a:rPr lang="en-US" sz="1800" dirty="0">
                <a:latin typeface="Lucida Console" pitchFamily="49" charset="0"/>
              </a:rPr>
              <a:t>!</a:t>
            </a:r>
            <a:r>
              <a:rPr lang="en-US" sz="1800" dirty="0"/>
              <a:t> (logical NOT, also called logical negation)</a:t>
            </a: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Logical Operators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0748" y="2352062"/>
            <a:ext cx="3594992" cy="128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0748" y="3768498"/>
            <a:ext cx="367240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12180" y="5313199"/>
            <a:ext cx="29146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565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>
          <a:xfrm>
            <a:off x="364882" y="794148"/>
            <a:ext cx="11029615" cy="3678303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Lucida Console" pitchFamily="49" charset="0"/>
              </a:rPr>
              <a:t>switch</a:t>
            </a:r>
            <a:r>
              <a:rPr lang="en-US" sz="2400" dirty="0"/>
              <a:t> multiple-selection statement </a:t>
            </a:r>
          </a:p>
          <a:p>
            <a:pPr lvl="1" eaLnBrk="1" hangingPunct="1"/>
            <a:r>
              <a:rPr lang="en-US" sz="1800" dirty="0"/>
              <a:t>Tests a variable or expression separately for each of the values it may assume</a:t>
            </a:r>
          </a:p>
          <a:p>
            <a:pPr lvl="1" eaLnBrk="1" hangingPunct="1"/>
            <a:r>
              <a:rPr lang="en-US" sz="1800" dirty="0"/>
              <a:t>Different actions are taken for each value</a:t>
            </a: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S</a:t>
            </a:r>
            <a:r>
              <a:rPr lang="en-US" sz="3200" dirty="0">
                <a:latin typeface="Lucida Console" pitchFamily="49" charset="0"/>
              </a:rPr>
              <a:t>witch</a:t>
            </a:r>
            <a:r>
              <a:rPr lang="en-US" sz="3200" dirty="0"/>
              <a:t> Multiple-Selection Statement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580" y="2832422"/>
            <a:ext cx="6227266" cy="38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379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1897626"/>
            <a:ext cx="11138860" cy="4178709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b="1" dirty="0">
                <a:solidFill>
                  <a:srgbClr val="FF0000"/>
                </a:solidFill>
                <a:latin typeface="Lucida Console" pitchFamily="49" charset="0"/>
              </a:rPr>
              <a:t>switch</a:t>
            </a:r>
            <a:r>
              <a:rPr lang="en-US" sz="2400" dirty="0"/>
              <a:t> statement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Consists of a series of </a:t>
            </a:r>
            <a:r>
              <a:rPr lang="en-US" sz="1900" dirty="0">
                <a:solidFill>
                  <a:srgbClr val="FF0000"/>
                </a:solidFill>
                <a:latin typeface="Lucida Console" pitchFamily="49" charset="0"/>
              </a:rPr>
              <a:t>case</a:t>
            </a:r>
            <a:r>
              <a:rPr lang="en-US" sz="1900" dirty="0">
                <a:latin typeface="Lucida Console" pitchFamily="49" charset="0"/>
              </a:rPr>
              <a:t> </a:t>
            </a:r>
            <a:r>
              <a:rPr lang="en-US" sz="1900" dirty="0"/>
              <a:t>labels and an optional </a:t>
            </a:r>
            <a:r>
              <a:rPr lang="en-US" sz="1900" dirty="0">
                <a:solidFill>
                  <a:srgbClr val="FF0000"/>
                </a:solidFill>
                <a:latin typeface="Lucida Console" pitchFamily="49" charset="0"/>
              </a:rPr>
              <a:t>default</a:t>
            </a:r>
            <a:r>
              <a:rPr lang="en-US" sz="1900" dirty="0"/>
              <a:t> case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When control reaches a </a:t>
            </a:r>
            <a:r>
              <a:rPr lang="en-US" sz="1900" dirty="0">
                <a:latin typeface="Lucida Console" pitchFamily="49" charset="0"/>
              </a:rPr>
              <a:t>switch</a:t>
            </a:r>
            <a:r>
              <a:rPr lang="en-US" sz="1900" dirty="0"/>
              <a:t> statement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700" dirty="0"/>
              <a:t>The script evaluates the controlling expression in the parentheses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700" dirty="0"/>
              <a:t>Compares this value with the value in each of the </a:t>
            </a:r>
            <a:r>
              <a:rPr lang="en-US" sz="1700" dirty="0">
                <a:latin typeface="Lucida Console" pitchFamily="49" charset="0"/>
              </a:rPr>
              <a:t>case</a:t>
            </a:r>
            <a:r>
              <a:rPr lang="en-US" sz="1700" dirty="0"/>
              <a:t> labels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700" dirty="0"/>
              <a:t>If the comparison evaluates to </a:t>
            </a:r>
            <a:r>
              <a:rPr lang="en-US" sz="1700" dirty="0">
                <a:latin typeface="Lucida Console" pitchFamily="49" charset="0"/>
              </a:rPr>
              <a:t>true</a:t>
            </a:r>
            <a:r>
              <a:rPr lang="en-US" sz="1700" dirty="0"/>
              <a:t>, the statements after the </a:t>
            </a:r>
            <a:r>
              <a:rPr lang="en-US" sz="1700" dirty="0">
                <a:latin typeface="Lucida Console" pitchFamily="49" charset="0"/>
              </a:rPr>
              <a:t>case</a:t>
            </a:r>
            <a:r>
              <a:rPr lang="en-US" sz="1700" dirty="0"/>
              <a:t> label are executed in order until a </a:t>
            </a:r>
            <a:r>
              <a:rPr lang="en-US" sz="1700" dirty="0">
                <a:latin typeface="Lucida Console" pitchFamily="49" charset="0"/>
              </a:rPr>
              <a:t>break</a:t>
            </a:r>
            <a:r>
              <a:rPr lang="en-US" sz="1700" dirty="0"/>
              <a:t> statement is reached</a:t>
            </a:r>
          </a:p>
          <a:p>
            <a:pPr lvl="2" eaLnBrk="1" hangingPunct="1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  <a:latin typeface="Lucida Console" pitchFamily="49" charset="0"/>
              </a:rPr>
              <a:t>break</a:t>
            </a:r>
            <a:r>
              <a:rPr lang="en-US" sz="2400" dirty="0"/>
              <a:t> statement is used as the last statement in each case to exit the </a:t>
            </a:r>
            <a:r>
              <a:rPr lang="en-US" sz="2400" dirty="0">
                <a:latin typeface="Lucida Console" pitchFamily="49" charset="0"/>
              </a:rPr>
              <a:t>switch</a:t>
            </a:r>
            <a:r>
              <a:rPr lang="en-US" sz="2400" dirty="0"/>
              <a:t> statement immediately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  <a:latin typeface="Lucida Console" pitchFamily="49" charset="0"/>
              </a:rPr>
              <a:t>default</a:t>
            </a:r>
            <a:r>
              <a:rPr lang="en-US" sz="2400" dirty="0"/>
              <a:t> case allows you to specify a set of statements to execute if no other case is satisfied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Usually the last case in the </a:t>
            </a:r>
            <a:r>
              <a:rPr lang="en-US" sz="1800" dirty="0">
                <a:latin typeface="Lucida Console" pitchFamily="49" charset="0"/>
              </a:rPr>
              <a:t>switch</a:t>
            </a:r>
            <a:r>
              <a:rPr lang="en-US" sz="1800" dirty="0"/>
              <a:t> statement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S</a:t>
            </a:r>
            <a:r>
              <a:rPr lang="en-US" sz="3200" dirty="0">
                <a:latin typeface="Lucida Console" pitchFamily="49" charset="0"/>
              </a:rPr>
              <a:t>witch</a:t>
            </a:r>
            <a:r>
              <a:rPr lang="en-US" sz="3200" dirty="0"/>
              <a:t> Multiple-Selection Statement…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122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1996895"/>
            <a:ext cx="11029615" cy="367830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Each case can have multiple actions (statements)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Braces are not required around multiple actions in a case of a </a:t>
            </a:r>
            <a:r>
              <a:rPr lang="en-US" sz="2400" dirty="0">
                <a:latin typeface="Lucida Console" pitchFamily="49" charset="0"/>
              </a:rPr>
              <a:t>switch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dirty="0">
                <a:latin typeface="Lucida Console" pitchFamily="49" charset="0"/>
              </a:rPr>
              <a:t>break</a:t>
            </a:r>
            <a:r>
              <a:rPr lang="en-US" sz="2400" dirty="0"/>
              <a:t> statement is not required for the last case because program control automatically continues with the next statement after the </a:t>
            </a:r>
            <a:r>
              <a:rPr lang="en-US" sz="2400" dirty="0">
                <a:latin typeface="Lucida Console" pitchFamily="49" charset="0"/>
              </a:rPr>
              <a:t>switch</a:t>
            </a:r>
            <a:endParaRPr lang="en-US" sz="2400" dirty="0"/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S</a:t>
            </a:r>
            <a:r>
              <a:rPr lang="en-US" sz="3200" dirty="0">
                <a:latin typeface="Lucida Console" pitchFamily="49" charset="0"/>
              </a:rPr>
              <a:t>witch</a:t>
            </a:r>
            <a:r>
              <a:rPr lang="en-US" sz="3200" dirty="0"/>
              <a:t> Multiple-Selection Statement…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317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>
                <a:latin typeface="Lucida Console" pitchFamily="49" charset="0"/>
              </a:rPr>
              <a:t>witch</a:t>
            </a:r>
            <a:r>
              <a:rPr lang="en-US" dirty="0"/>
              <a:t> Multiple-Selection Statement…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2956" y="2054943"/>
            <a:ext cx="2566219" cy="2399070"/>
          </a:xfrm>
        </p:spPr>
        <p:txBody>
          <a:bodyPr>
            <a:normAutofit/>
          </a:bodyPr>
          <a:lstStyle/>
          <a:p>
            <a:r>
              <a:rPr lang="en-US" sz="1600" dirty="0"/>
              <a:t>Create a web page "exercise10.html“. </a:t>
            </a:r>
          </a:p>
          <a:p>
            <a:r>
              <a:rPr lang="en-US" sz="1600" dirty="0"/>
              <a:t>This example uses the weekday number to present the weekday name: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3C5B9-96F2-4753-A7D1-1047F4AB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16" y="1715956"/>
            <a:ext cx="4205870" cy="4828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4A08E-3C2F-4EFD-800F-061DDAE7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86" y="1715956"/>
            <a:ext cx="4451889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7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0017" y="3505401"/>
            <a:ext cx="11029615" cy="1497507"/>
          </a:xfrm>
        </p:spPr>
        <p:txBody>
          <a:bodyPr/>
          <a:lstStyle/>
          <a:p>
            <a:r>
              <a:rPr lang="en-US" dirty="0"/>
              <a:t>Repetition Statements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46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9125" y="1092060"/>
            <a:ext cx="22669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92" y="2639097"/>
            <a:ext cx="39243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4825" y="2509170"/>
            <a:ext cx="34480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1175" y="1095941"/>
            <a:ext cx="20097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4392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502534" y="1960749"/>
            <a:ext cx="11029615" cy="367830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  <a:latin typeface="Lucida Console" pitchFamily="49" charset="0"/>
              </a:rPr>
              <a:t>for</a:t>
            </a:r>
            <a:r>
              <a:rPr lang="en-US" sz="2000" dirty="0"/>
              <a:t> statement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Specifies each of the items needed for counter-controlled repetition with a control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Can use a block to put multiple statements into the body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Allows you to specify that an action is to be repeated for a number of times.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Lucida Console" pitchFamily="49" charset="0"/>
              </a:rPr>
              <a:t>for</a:t>
            </a:r>
            <a:r>
              <a:rPr lang="en-US" sz="2000" dirty="0"/>
              <a:t> statement header contains 3 expressions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Lucida Console" pitchFamily="49" charset="0"/>
              </a:rPr>
              <a:t>for</a:t>
            </a:r>
            <a:r>
              <a:rPr lang="en-US" dirty="0"/>
              <a:t> Repetition Statement…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5191" y="3899260"/>
            <a:ext cx="39243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3530" y="4612419"/>
            <a:ext cx="66484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055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for</a:t>
            </a:r>
            <a:r>
              <a:rPr lang="en-US" dirty="0"/>
              <a:t> Repetition Statement…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8039" y="1986116"/>
            <a:ext cx="2561303" cy="4227872"/>
          </a:xfrm>
        </p:spPr>
        <p:txBody>
          <a:bodyPr/>
          <a:lstStyle/>
          <a:p>
            <a:r>
              <a:rPr lang="en-US" sz="2000" dirty="0"/>
              <a:t>Create a web page "exercise11.html“. </a:t>
            </a:r>
          </a:p>
          <a:p>
            <a:r>
              <a:rPr lang="en-US" sz="2000" dirty="0"/>
              <a:t>This example counts numbers from 1 to 10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97162" y="1855449"/>
            <a:ext cx="8170750" cy="4196203"/>
            <a:chOff x="3097162" y="1855449"/>
            <a:chExt cx="8170750" cy="41962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ED19B7-8578-4EDE-BE19-5950E4AA2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8687" y="2310203"/>
              <a:ext cx="1419225" cy="29337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49F920-710E-40FE-8607-27773397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7162" y="1855449"/>
              <a:ext cx="6310633" cy="4196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347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for</a:t>
            </a:r>
            <a:r>
              <a:rPr lang="en-US" dirty="0"/>
              <a:t> Repetition Statement…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1192" y="1200939"/>
            <a:ext cx="3125569" cy="4937760"/>
          </a:xfrm>
        </p:spPr>
        <p:txBody>
          <a:bodyPr/>
          <a:lstStyle/>
          <a:p>
            <a:r>
              <a:rPr lang="en-US" sz="1600" dirty="0"/>
              <a:t>Create a web page "exercise12.html“. </a:t>
            </a:r>
          </a:p>
          <a:p>
            <a:r>
              <a:rPr lang="en-US" sz="1600" dirty="0"/>
              <a:t>This example calculates student average of 3 grades entered by user input.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20D03-0224-49C6-82AD-88D010CA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975" y="1738679"/>
            <a:ext cx="4848857" cy="4888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9BA523-C6DF-4CD6-A863-BD9F40B6F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129" y="1960677"/>
            <a:ext cx="1630200" cy="10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BEA6B-D374-4DD4-A2C6-513C2EE6F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129" y="2988427"/>
            <a:ext cx="1656600" cy="119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E3BFDD-8320-403E-B0BC-846B83F02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229" y="4183027"/>
            <a:ext cx="1676400" cy="122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13457-45D6-4393-837A-472AEA7CD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816" y="5510637"/>
            <a:ext cx="1293600" cy="8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400" dirty="0"/>
              <a:t>JavaScript enhances the functionality and appearance of web pages</a:t>
            </a:r>
          </a:p>
          <a:p>
            <a:r>
              <a:rPr lang="en-US" sz="2400" dirty="0"/>
              <a:t>It is a dynamically typed language and offers:</a:t>
            </a:r>
          </a:p>
          <a:p>
            <a:pPr lvl="1"/>
            <a:r>
              <a:rPr lang="en-US" sz="2100" dirty="0"/>
              <a:t>Primary data types: Strings, Numbers, Booleans,……….</a:t>
            </a:r>
          </a:p>
          <a:p>
            <a:pPr lvl="1"/>
            <a:r>
              <a:rPr lang="en-US" sz="2100" dirty="0"/>
              <a:t>Control structures: Conditions and loops</a:t>
            </a:r>
          </a:p>
          <a:p>
            <a:pPr lvl="1"/>
            <a:r>
              <a:rPr lang="en-US" sz="2100" dirty="0"/>
              <a:t>Functions</a:t>
            </a:r>
          </a:p>
          <a:p>
            <a:pPr lvl="1"/>
            <a:r>
              <a:rPr lang="en-US" sz="2100" dirty="0"/>
              <a:t>Pre-defined objects: e.g. Array, Date, Math, window, document as well as objects from the </a:t>
            </a:r>
            <a:r>
              <a:rPr lang="en-US" sz="2100" b="1" dirty="0"/>
              <a:t>DOM</a:t>
            </a:r>
            <a:r>
              <a:rPr lang="en-US" sz="2100" dirty="0"/>
              <a:t>(Document Object Model)</a:t>
            </a:r>
          </a:p>
          <a:p>
            <a:r>
              <a:rPr lang="en-US" sz="2400" dirty="0"/>
              <a:t>The use of “pure” JavaScript only is quite rare today </a:t>
            </a:r>
          </a:p>
          <a:p>
            <a:pPr marL="274638" lvl="1" indent="0">
              <a:buNone/>
            </a:pPr>
            <a:r>
              <a:rPr lang="en-US" sz="2400" dirty="0"/>
              <a:t>Instead make use of:</a:t>
            </a:r>
          </a:p>
          <a:p>
            <a:pPr lvl="1"/>
            <a:r>
              <a:rPr lang="en-US" sz="2100" dirty="0"/>
              <a:t>Powerful libraries and frameworks: jQuery, React.js, AngularJS  etc. </a:t>
            </a:r>
          </a:p>
          <a:p>
            <a:pPr marL="0" indent="0">
              <a:buNone/>
            </a:pPr>
            <a:r>
              <a:rPr lang="en-US" sz="2300" i="1" dirty="0">
                <a:solidFill>
                  <a:srgbClr val="FF0000"/>
                </a:solidFill>
              </a:rPr>
              <a:t>Many of the programming concepts found in this lecture has been covered during Fundamentals of programming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810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for</a:t>
            </a:r>
            <a:r>
              <a:rPr lang="en-US" dirty="0"/>
              <a:t> Repetition Statement…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871" y="2015613"/>
            <a:ext cx="3505200" cy="4555706"/>
          </a:xfrm>
        </p:spPr>
        <p:txBody>
          <a:bodyPr>
            <a:normAutofit/>
          </a:bodyPr>
          <a:lstStyle/>
          <a:p>
            <a:r>
              <a:rPr lang="en-US" sz="2000" dirty="0"/>
              <a:t>Create a web page "exercise13.html“. </a:t>
            </a:r>
          </a:p>
          <a:p>
            <a:r>
              <a:rPr lang="en-US" sz="2000" dirty="0"/>
              <a:t>Type the following code, and test it in the browser.</a:t>
            </a:r>
          </a:p>
          <a:p>
            <a:r>
              <a:rPr lang="en-US" sz="2000" dirty="0"/>
              <a:t>This example allows to sum the even integers from 2 to 100.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10085" y="1945780"/>
            <a:ext cx="7093656" cy="4375482"/>
            <a:chOff x="2138834" y="1600200"/>
            <a:chExt cx="8006234" cy="47417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81B77C-55F1-4E5F-9EFE-8080CA77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834" y="1901520"/>
              <a:ext cx="6248400" cy="4440414"/>
            </a:xfrm>
            <a:prstGeom prst="rect">
              <a:avLst/>
            </a:prstGeom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10D8784E-8B89-43CA-A64E-8AF1A16162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38576"/>
            <a:stretch/>
          </p:blipFill>
          <p:spPr bwMode="auto">
            <a:xfrm>
              <a:off x="7315200" y="1600200"/>
              <a:ext cx="2829868" cy="1177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791308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1828800"/>
            <a:ext cx="10696408" cy="4659263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Counter-controlled repetition requires</a:t>
            </a:r>
          </a:p>
          <a:p>
            <a:pPr lvl="1" eaLnBrk="1" hangingPunct="1"/>
            <a:r>
              <a:rPr lang="en-US" dirty="0"/>
              <a:t>name of a control variable</a:t>
            </a:r>
          </a:p>
          <a:p>
            <a:pPr lvl="1" eaLnBrk="1" hangingPunct="1"/>
            <a:r>
              <a:rPr lang="en-US" dirty="0"/>
              <a:t>initial value of the control variable</a:t>
            </a:r>
          </a:p>
          <a:p>
            <a:pPr lvl="1" eaLnBrk="1" hangingPunct="1"/>
            <a:r>
              <a:rPr lang="en-US" dirty="0"/>
              <a:t>the increment (or decrement) by which the control variable is modified each time through the loop</a:t>
            </a:r>
          </a:p>
          <a:p>
            <a:pPr lvl="1" eaLnBrk="1" hangingPunct="1"/>
            <a:r>
              <a:rPr lang="en-US" dirty="0"/>
              <a:t>the condition that tests for the final value of the control variable to determine whether looping should continue</a:t>
            </a:r>
          </a:p>
          <a:p>
            <a:r>
              <a:rPr lang="en-US" dirty="0"/>
              <a:t>The double-quote character delimits the beginning and end of a string literal in JavaScript</a:t>
            </a:r>
          </a:p>
          <a:p>
            <a:pPr lvl="1"/>
            <a:r>
              <a:rPr lang="en-US" dirty="0"/>
              <a:t>it cannot be used in a string unless it is preceded by a </a:t>
            </a:r>
            <a:r>
              <a:rPr lang="en-US" dirty="0">
                <a:latin typeface="Lucida Console" pitchFamily="49" charset="0"/>
              </a:rPr>
              <a:t>\</a:t>
            </a:r>
            <a:r>
              <a:rPr lang="en-US" dirty="0"/>
              <a:t> to create the escape sequence </a:t>
            </a:r>
            <a:r>
              <a:rPr lang="en-US" dirty="0">
                <a:latin typeface="Lucida Console" pitchFamily="49" charset="0"/>
              </a:rPr>
              <a:t>\”</a:t>
            </a:r>
          </a:p>
          <a:p>
            <a:r>
              <a:rPr lang="en-US" dirty="0"/>
              <a:t>HTML5 allows either single quotes (</a:t>
            </a:r>
            <a:r>
              <a:rPr lang="en-US" dirty="0">
                <a:latin typeface="Lucida Console" pitchFamily="49" charset="0"/>
              </a:rPr>
              <a:t>'</a:t>
            </a:r>
            <a:r>
              <a:rPr lang="en-US" dirty="0"/>
              <a:t>) or double quotes (</a:t>
            </a:r>
            <a:r>
              <a:rPr lang="en-US" dirty="0">
                <a:latin typeface="Lucida Console" pitchFamily="49" charset="0"/>
              </a:rPr>
              <a:t>"</a:t>
            </a:r>
            <a:r>
              <a:rPr lang="en-US" dirty="0"/>
              <a:t>) to be placed around the value specified for an attribute</a:t>
            </a:r>
          </a:p>
          <a:p>
            <a:r>
              <a:rPr lang="en-US" dirty="0"/>
              <a:t>JavaScript allows single quotes to be placed in a string literal</a:t>
            </a:r>
          </a:p>
          <a:p>
            <a:pPr lvl="1" eaLnBrk="1" hangingPunct="1"/>
            <a:endParaRPr lang="en-US" dirty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Essentials of Counter-Controlled Repetition…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888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491613" y="1996895"/>
            <a:ext cx="10912716" cy="395924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Lucida Console" pitchFamily="49" charset="0"/>
              </a:rPr>
              <a:t>while</a:t>
            </a:r>
            <a:r>
              <a:rPr lang="en-US" sz="2000" dirty="0"/>
              <a:t> 	</a:t>
            </a:r>
          </a:p>
          <a:p>
            <a:pPr lvl="1" eaLnBrk="1" hangingPunct="1"/>
            <a:r>
              <a:rPr lang="en-US" sz="2000" dirty="0"/>
              <a:t>Allows you to specify that an action should be repeated while some condition remains true</a:t>
            </a:r>
          </a:p>
          <a:p>
            <a:pPr lvl="1" eaLnBrk="1" hangingPunct="1"/>
            <a:r>
              <a:rPr lang="en-US" sz="2000" dirty="0"/>
              <a:t>The body of a loop may be a single statement or a block </a:t>
            </a:r>
          </a:p>
          <a:p>
            <a:pPr lvl="1" eaLnBrk="1" hangingPunct="1"/>
            <a:r>
              <a:rPr lang="en-US" sz="2000" dirty="0"/>
              <a:t>Eventually, the condition becomes false and repetition terminates</a:t>
            </a:r>
          </a:p>
          <a:p>
            <a:pPr lvl="2">
              <a:buNone/>
            </a:pP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gency FB" pitchFamily="34" charset="0"/>
              </a:rPr>
              <a:t>var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gency FB" pitchFamily="34" charset="0"/>
              </a:rPr>
              <a:t> product=2;</a:t>
            </a:r>
          </a:p>
          <a:p>
            <a:pPr lvl="2">
              <a:buNone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gency FB" pitchFamily="34" charset="0"/>
              </a:rPr>
              <a:t>while (product&lt;=1000)</a:t>
            </a:r>
          </a:p>
          <a:p>
            <a:pPr lvl="2">
              <a:buNone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gency FB" pitchFamily="34" charset="0"/>
              </a:rPr>
              <a:t>product=product*2;</a:t>
            </a:r>
          </a:p>
          <a:p>
            <a:pPr lvl="1" eaLnBrk="1" hangingPunct="1">
              <a:buNone/>
            </a:pPr>
            <a:endParaRPr lang="en-US" sz="2000" dirty="0">
              <a:latin typeface="Agency FB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Lucida Console" pitchFamily="49" charset="0"/>
              </a:rPr>
              <a:t>while</a:t>
            </a:r>
            <a:r>
              <a:rPr lang="en-US" dirty="0"/>
              <a:t> Repetition Statement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639" y="4228025"/>
            <a:ext cx="4896544" cy="226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296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53</a:t>
            </a:fld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7095D-63C7-4747-8067-9BA1328D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04" y="1617634"/>
            <a:ext cx="5943600" cy="5063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while</a:t>
            </a:r>
            <a:r>
              <a:rPr lang="en-US" dirty="0"/>
              <a:t> Repetition Statement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5194" y="1200627"/>
            <a:ext cx="3173412" cy="4937760"/>
          </a:xfrm>
        </p:spPr>
        <p:txBody>
          <a:bodyPr>
            <a:normAutofit/>
          </a:bodyPr>
          <a:lstStyle/>
          <a:p>
            <a:r>
              <a:rPr lang="en-US" sz="2000" dirty="0"/>
              <a:t>Create a web page "exercise14.html“. </a:t>
            </a:r>
          </a:p>
          <a:p>
            <a:r>
              <a:rPr lang="en-US" sz="2000" dirty="0"/>
              <a:t>This example counts numbers from 1 to 10 using while repetition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71558-D652-4767-87DE-31956956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656" y="2231232"/>
            <a:ext cx="14097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24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54</a:t>
            </a:fld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while</a:t>
            </a:r>
            <a:r>
              <a:rPr lang="en-US" dirty="0"/>
              <a:t> Repetition Statement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9772" y="1895316"/>
            <a:ext cx="3895054" cy="4242156"/>
          </a:xfrm>
        </p:spPr>
        <p:txBody>
          <a:bodyPr>
            <a:normAutofit/>
          </a:bodyPr>
          <a:lstStyle/>
          <a:p>
            <a:r>
              <a:rPr lang="en-US" sz="2000" dirty="0"/>
              <a:t>Create a web page "exercise15.html“. </a:t>
            </a:r>
          </a:p>
          <a:p>
            <a:r>
              <a:rPr lang="en-US" sz="2000" dirty="0"/>
              <a:t>This example calculates the student average of 3 entered grades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62985" y="1715956"/>
            <a:ext cx="6236005" cy="5118725"/>
            <a:chOff x="3050495" y="1779681"/>
            <a:chExt cx="6236005" cy="51187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B0F259-2B5B-4DAC-B2F6-4B9FF6B8D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0495" y="1779681"/>
              <a:ext cx="4385855" cy="51187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1E18AB-8222-4EE3-8321-CB5EEC0E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0" y="1852400"/>
              <a:ext cx="1630200" cy="1009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DE2EFE-3D82-4721-9B1F-B7019201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0" y="2880150"/>
              <a:ext cx="1656600" cy="1194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C7B1EA-8EA0-46F0-B9B4-F75AF6A65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0100" y="4074750"/>
              <a:ext cx="1676400" cy="1227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184C61-DB92-4901-9DD1-59BCC4DF9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8300" y="5348493"/>
              <a:ext cx="1293600" cy="89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766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3…</a:t>
            </a:r>
            <a:endParaRPr lang="ar-S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81192" y="2074606"/>
            <a:ext cx="11029615" cy="3312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Problem Statement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Develop a student-averaging script that will process an arbitrary number of grades each time the script is run</a:t>
            </a:r>
          </a:p>
          <a:p>
            <a:r>
              <a:rPr lang="en-US" dirty="0"/>
              <a:t>Sentinel-controlled repetition</a:t>
            </a:r>
          </a:p>
          <a:p>
            <a:pPr lvl="1"/>
            <a:r>
              <a:rPr lang="en-US" dirty="0"/>
              <a:t>Special value called a sentinel value (also called a signal value, a dummy value or a flag value) indicating the end of data entry </a:t>
            </a:r>
          </a:p>
          <a:p>
            <a:pPr lvl="1"/>
            <a:r>
              <a:rPr lang="en-US" dirty="0"/>
              <a:t>Often is called indefinite repetition, because the number of repetitions is not known in advance</a:t>
            </a:r>
          </a:p>
          <a:p>
            <a:r>
              <a:rPr lang="en-US" dirty="0"/>
              <a:t>Choose a sentinel value that cannot be confused with an acceptable input value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792720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56</a:t>
            </a:fld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while</a:t>
            </a:r>
            <a:r>
              <a:rPr lang="en-US" dirty="0"/>
              <a:t> Repetition Statement – With Sentinel Values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2B9075-8BAE-4E22-92E6-F6079228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75" y="1701435"/>
            <a:ext cx="6854714" cy="51371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0640" y="2367260"/>
            <a:ext cx="39640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web page "exercise16.html“.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Type the following code, and test it 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752188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57</a:t>
            </a:fld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while</a:t>
            </a:r>
            <a:r>
              <a:rPr lang="en-US" dirty="0"/>
              <a:t> Repetition Statement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84381" y="1894304"/>
            <a:ext cx="8826427" cy="4963696"/>
            <a:chOff x="1508897" y="1371601"/>
            <a:chExt cx="8826427" cy="49636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98BA2E-929B-438D-8820-91DE608EF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1" y="1371601"/>
              <a:ext cx="1464325" cy="8955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B4209D-7287-4426-B953-8950D1D0D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01" y="2279123"/>
              <a:ext cx="2087569" cy="980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60D165-F249-4C20-AC1D-0641AC6E0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9601" y="3284863"/>
              <a:ext cx="2105723" cy="10044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6FA9ACE-8864-4ECC-B64A-56592C823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5651" y="4318673"/>
              <a:ext cx="2099672" cy="99235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4360D8-D35C-460B-A386-DA2AB6725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9600" y="5349354"/>
              <a:ext cx="1295400" cy="9859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BCDFE7-57FE-4765-A685-93C7C6ABB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8897" y="1690649"/>
              <a:ext cx="6518685" cy="4192882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362410" y="2342072"/>
            <a:ext cx="22139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Code contd. from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2854573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2180496"/>
            <a:ext cx="11178189" cy="1270627"/>
          </a:xfrm>
        </p:spPr>
        <p:txBody>
          <a:bodyPr/>
          <a:lstStyle/>
          <a:p>
            <a:pPr eaLnBrk="1" hangingPunct="1"/>
            <a:r>
              <a:rPr lang="en-US" dirty="0"/>
              <a:t>JavaScript provides the arithmetic assignment operators </a:t>
            </a:r>
            <a:r>
              <a:rPr lang="en-US" dirty="0">
                <a:latin typeface="Lucida Console" pitchFamily="49" charset="0"/>
              </a:rPr>
              <a:t>+=</a:t>
            </a:r>
            <a:r>
              <a:rPr lang="en-US" dirty="0"/>
              <a:t>, </a:t>
            </a:r>
            <a:r>
              <a:rPr lang="en-US" dirty="0">
                <a:latin typeface="Lucida Console" pitchFamily="49" charset="0"/>
              </a:rPr>
              <a:t>-=</a:t>
            </a:r>
            <a:r>
              <a:rPr lang="en-US" dirty="0"/>
              <a:t>, </a:t>
            </a:r>
            <a:r>
              <a:rPr lang="en-US" dirty="0">
                <a:latin typeface="Lucida Console" pitchFamily="49" charset="0"/>
              </a:rPr>
              <a:t>*=</a:t>
            </a:r>
            <a:r>
              <a:rPr lang="en-US" dirty="0"/>
              <a:t>, </a:t>
            </a:r>
            <a:r>
              <a:rPr lang="en-US" dirty="0">
                <a:latin typeface="Lucida Console" pitchFamily="49" charset="0"/>
              </a:rPr>
              <a:t>/=</a:t>
            </a:r>
            <a:r>
              <a:rPr lang="en-US" dirty="0"/>
              <a:t> and </a:t>
            </a:r>
            <a:r>
              <a:rPr lang="en-US" dirty="0">
                <a:latin typeface="Lucida Console" pitchFamily="49" charset="0"/>
              </a:rPr>
              <a:t>%=</a:t>
            </a:r>
            <a:r>
              <a:rPr lang="en-US" dirty="0"/>
              <a:t>, which abbreviate certain common types of expressions.</a:t>
            </a: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Assignment Operators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2507" y="3451123"/>
            <a:ext cx="615315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939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Increment and Decrement Operators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en-US" dirty="0"/>
              <a:t>When incrementing or decrementing a variable in a statement by itself, the pre-increment and post-increment forms have the same effect, and the pre-decrement and post-decrement forms have the same effect</a:t>
            </a:r>
          </a:p>
          <a:p>
            <a:pPr algn="just" eaLnBrk="1" hangingPunct="1"/>
            <a:r>
              <a:rPr lang="en-US" dirty="0"/>
              <a:t>When a variable appears in the context of a larger expression, pre-incrementing the variable and post-incrementing the variable have different effects. Pre-decrementing and post-decrementing behave similarly.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9050" y="2636912"/>
            <a:ext cx="3886200" cy="2476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42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programming for Dynamic Web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81192" y="2180496"/>
            <a:ext cx="11138860" cy="45054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54" y="2575037"/>
            <a:ext cx="7105650" cy="392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750" y="2205705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JavaScript enables Dynamic Web Documents Generated on Client-Side</a:t>
            </a:r>
          </a:p>
        </p:txBody>
      </p:sp>
    </p:spTree>
    <p:extLst>
      <p:ext uri="{BB962C8B-B14F-4D97-AF65-F5344CB8AC3E}">
        <p14:creationId xmlns:p14="http://schemas.microsoft.com/office/powerpoint/2010/main" val="4103776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The increment operator, </a:t>
            </a:r>
            <a:r>
              <a:rPr lang="en-US" dirty="0">
                <a:latin typeface="Lucida Console" pitchFamily="49" charset="0"/>
              </a:rPr>
              <a:t>++</a:t>
            </a:r>
            <a:r>
              <a:rPr lang="en-US" dirty="0"/>
              <a:t>, and the decrement operator, </a:t>
            </a:r>
            <a:r>
              <a:rPr lang="en-US" dirty="0">
                <a:latin typeface="Lucida Console" pitchFamily="49" charset="0"/>
              </a:rPr>
              <a:t>--</a:t>
            </a:r>
            <a:r>
              <a:rPr lang="en-US" dirty="0"/>
              <a:t>, increment or decrement a variable by 1, respectively. </a:t>
            </a:r>
          </a:p>
          <a:p>
            <a:pPr eaLnBrk="1" hangingPunct="1"/>
            <a:r>
              <a:rPr lang="en-US" dirty="0"/>
              <a:t>If the operator is prefixed to the variable, the variable is incremented or decremented by 1, then used in its expression. </a:t>
            </a:r>
          </a:p>
          <a:p>
            <a:pPr eaLnBrk="1" hangingPunct="1"/>
            <a:r>
              <a:rPr lang="en-US" dirty="0"/>
              <a:t>If the operator is </a:t>
            </a:r>
            <a:r>
              <a:rPr lang="en-US" dirty="0" err="1"/>
              <a:t>postfixed</a:t>
            </a:r>
            <a:r>
              <a:rPr lang="en-US" dirty="0"/>
              <a:t> to the variable, the variable is used in its expression, then incremented or decremented by 1.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13" y="2520976"/>
            <a:ext cx="4102874" cy="270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60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9704C6-1711-4BD6-8951-E95A75DE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 and Decrement Operators</a:t>
            </a:r>
          </a:p>
        </p:txBody>
      </p:sp>
    </p:spTree>
    <p:extLst>
      <p:ext uri="{BB962C8B-B14F-4D97-AF65-F5344CB8AC3E}">
        <p14:creationId xmlns:p14="http://schemas.microsoft.com/office/powerpoint/2010/main" val="321912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 and Decrement Operators…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78590" y="2134961"/>
            <a:ext cx="2373329" cy="4239670"/>
          </a:xfrm>
        </p:spPr>
        <p:txBody>
          <a:bodyPr/>
          <a:lstStyle/>
          <a:p>
            <a:r>
              <a:rPr lang="en-US" sz="1600" dirty="0"/>
              <a:t>Create a web page "exercise18.html“. </a:t>
            </a:r>
          </a:p>
          <a:p>
            <a:r>
              <a:rPr lang="en-US" sz="1600" dirty="0"/>
              <a:t>This will demonstrate the use of increment and decrement operators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68401" y="1818967"/>
            <a:ext cx="7409431" cy="4724400"/>
            <a:chOff x="1970542" y="1715956"/>
            <a:chExt cx="8240259" cy="5181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1A516A-CB68-45DE-ABEF-588636D67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0526" y="1828801"/>
              <a:ext cx="2200275" cy="41243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0891A4-69E9-4C77-AE8D-F36A10D3F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0542" y="1715956"/>
              <a:ext cx="5866234" cy="518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92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453372" y="1643758"/>
            <a:ext cx="11029615" cy="3678303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  <a:latin typeface="Lucida Console" pitchFamily="49" charset="0"/>
              </a:rPr>
              <a:t>do…while</a:t>
            </a:r>
            <a:r>
              <a:rPr lang="en-US" dirty="0"/>
              <a:t> statement </a:t>
            </a:r>
          </a:p>
          <a:p>
            <a:pPr lvl="1" eaLnBrk="1" hangingPunct="1"/>
            <a:r>
              <a:rPr lang="en-US" dirty="0"/>
              <a:t>tests the loop-continuation condition </a:t>
            </a:r>
            <a:r>
              <a:rPr lang="en-US" i="1" dirty="0"/>
              <a:t>after</a:t>
            </a:r>
            <a:r>
              <a:rPr lang="en-US" dirty="0"/>
              <a:t> the loop body executes</a:t>
            </a:r>
          </a:p>
          <a:p>
            <a:pPr lvl="1" eaLnBrk="1" hangingPunct="1"/>
            <a:r>
              <a:rPr lang="en-US" i="1" dirty="0"/>
              <a:t>The loop body always executes at least once</a:t>
            </a:r>
            <a:endParaRPr lang="en-US" dirty="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Lucida Console" pitchFamily="49" charset="0"/>
              </a:rPr>
              <a:t>do…while</a:t>
            </a:r>
            <a:r>
              <a:rPr lang="en-US" dirty="0"/>
              <a:t> Repetition Statement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84580" y="2240150"/>
            <a:ext cx="3400425" cy="3501008"/>
            <a:chOff x="4456013" y="2820254"/>
            <a:chExt cx="3400425" cy="350100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16052" y="2820254"/>
              <a:ext cx="2266950" cy="120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56013" y="4301962"/>
              <a:ext cx="3400425" cy="201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703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do…while</a:t>
            </a:r>
            <a:r>
              <a:rPr lang="en-US" dirty="0"/>
              <a:t> Repetition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7032" y="1867304"/>
            <a:ext cx="3288891" cy="3265135"/>
          </a:xfrm>
        </p:spPr>
        <p:txBody>
          <a:bodyPr>
            <a:normAutofit/>
          </a:bodyPr>
          <a:lstStyle/>
          <a:p>
            <a:r>
              <a:rPr lang="en-US" sz="2000" dirty="0"/>
              <a:t>Create a web page "exercise19.html”</a:t>
            </a:r>
          </a:p>
          <a:p>
            <a:r>
              <a:rPr lang="en-US" sz="2000" dirty="0"/>
              <a:t>Demonstrates the use of </a:t>
            </a:r>
            <a:r>
              <a:rPr lang="en-US" sz="2000" dirty="0" err="1"/>
              <a:t>do..while</a:t>
            </a:r>
            <a:r>
              <a:rPr lang="en-US" sz="2000" dirty="0"/>
              <a:t> loop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38284" y="1877448"/>
            <a:ext cx="7762103" cy="4685584"/>
            <a:chOff x="1991497" y="1562816"/>
            <a:chExt cx="7762103" cy="46855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012038-79D8-47AA-BA95-116E8EB3A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8200" y="2057400"/>
              <a:ext cx="1295400" cy="2133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83DB8E-3AC7-474E-8D9F-86999C094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497" y="1562816"/>
              <a:ext cx="6038850" cy="4685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222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  <a:latin typeface="Lucida Console" pitchFamily="49" charset="0"/>
              </a:rPr>
              <a:t>break</a:t>
            </a:r>
            <a:r>
              <a:rPr lang="en-US" dirty="0"/>
              <a:t> statement in a </a:t>
            </a:r>
            <a:r>
              <a:rPr lang="en-US" dirty="0">
                <a:latin typeface="Lucida Console" pitchFamily="49" charset="0"/>
              </a:rPr>
              <a:t>while</a:t>
            </a:r>
            <a:r>
              <a:rPr lang="en-US" dirty="0"/>
              <a:t>, </a:t>
            </a:r>
            <a:r>
              <a:rPr lang="en-US" dirty="0">
                <a:latin typeface="Lucida Console" pitchFamily="49" charset="0"/>
              </a:rPr>
              <a:t>for</a:t>
            </a:r>
            <a:r>
              <a:rPr lang="en-US" dirty="0"/>
              <a:t>, </a:t>
            </a:r>
            <a:r>
              <a:rPr lang="en-US" dirty="0">
                <a:latin typeface="Lucida Console" pitchFamily="49" charset="0"/>
              </a:rPr>
              <a:t>do…while</a:t>
            </a:r>
            <a:r>
              <a:rPr lang="en-US" dirty="0"/>
              <a:t> or </a:t>
            </a:r>
            <a:r>
              <a:rPr lang="en-US" dirty="0">
                <a:latin typeface="Lucida Console" pitchFamily="49" charset="0"/>
              </a:rPr>
              <a:t>switch</a:t>
            </a:r>
            <a:r>
              <a:rPr lang="en-US" dirty="0"/>
              <a:t> statement</a:t>
            </a:r>
          </a:p>
          <a:p>
            <a:pPr lvl="1" eaLnBrk="1" hangingPunct="1"/>
            <a:r>
              <a:rPr lang="en-US" dirty="0"/>
              <a:t>Causes </a:t>
            </a:r>
            <a:r>
              <a:rPr lang="en-US" i="1" dirty="0"/>
              <a:t>immediate</a:t>
            </a:r>
            <a:r>
              <a:rPr lang="en-US" dirty="0"/>
              <a:t> </a:t>
            </a:r>
            <a:r>
              <a:rPr lang="en-US" i="1" dirty="0"/>
              <a:t>exit</a:t>
            </a:r>
            <a:r>
              <a:rPr lang="en-US" dirty="0"/>
              <a:t> from the statement</a:t>
            </a:r>
          </a:p>
          <a:p>
            <a:pPr lvl="1" eaLnBrk="1" hangingPunct="1"/>
            <a:r>
              <a:rPr lang="en-US" dirty="0"/>
              <a:t>Execution continues with the next statement in sequence</a:t>
            </a:r>
          </a:p>
          <a:p>
            <a:pPr eaLnBrk="1" hangingPunct="1"/>
            <a:r>
              <a:rPr lang="en-US" b="1" dirty="0">
                <a:solidFill>
                  <a:srgbClr val="FF0000"/>
                </a:solidFill>
                <a:latin typeface="Lucida Console" pitchFamily="49" charset="0"/>
              </a:rPr>
              <a:t>break</a:t>
            </a:r>
            <a:r>
              <a:rPr lang="en-US" dirty="0"/>
              <a:t> statement common uses </a:t>
            </a:r>
          </a:p>
          <a:p>
            <a:pPr lvl="1" eaLnBrk="1" hangingPunct="1"/>
            <a:r>
              <a:rPr lang="en-US" dirty="0"/>
              <a:t>Escape early from a loop </a:t>
            </a:r>
          </a:p>
          <a:p>
            <a:pPr lvl="1" eaLnBrk="1" hangingPunct="1"/>
            <a:r>
              <a:rPr lang="en-US" dirty="0"/>
              <a:t>Skip the remainder of a </a:t>
            </a:r>
            <a:r>
              <a:rPr lang="en-US" dirty="0">
                <a:latin typeface="Lucida Console" pitchFamily="49" charset="0"/>
              </a:rPr>
              <a:t>switch</a:t>
            </a:r>
            <a:r>
              <a:rPr lang="en-US" dirty="0"/>
              <a:t> statement</a:t>
            </a: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Lucida Console" pitchFamily="49" charset="0"/>
              </a:rPr>
              <a:t>Break</a:t>
            </a:r>
            <a:r>
              <a:rPr lang="en-US" dirty="0"/>
              <a:t> Statements…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0787" y="4019647"/>
            <a:ext cx="28765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6020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Break</a:t>
            </a:r>
            <a:r>
              <a:rPr lang="en-US" dirty="0"/>
              <a:t> Statements…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9133" y="1565935"/>
            <a:ext cx="2186080" cy="4937760"/>
          </a:xfrm>
        </p:spPr>
        <p:txBody>
          <a:bodyPr/>
          <a:lstStyle/>
          <a:p>
            <a:r>
              <a:rPr lang="en-US" sz="1600" dirty="0"/>
              <a:t>Create a web page "exercise20.html“. </a:t>
            </a:r>
          </a:p>
          <a:p>
            <a:r>
              <a:rPr lang="en-US" sz="1600" dirty="0"/>
              <a:t>Shows how to break out of a loop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87446" y="1770956"/>
            <a:ext cx="8912310" cy="4800385"/>
            <a:chOff x="1676401" y="1555965"/>
            <a:chExt cx="8912310" cy="48003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1AC901-D816-4BB2-A7E7-66BC72AE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1" y="1555965"/>
              <a:ext cx="6642655" cy="48003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04DC80-D902-4386-95D2-77E927FAC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9361" y="1981200"/>
              <a:ext cx="241935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21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63204" y="1974018"/>
            <a:ext cx="11029615" cy="367830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>
                <a:solidFill>
                  <a:srgbClr val="FF0000"/>
                </a:solidFill>
                <a:latin typeface="Lucida Console" pitchFamily="49" charset="0"/>
              </a:rPr>
              <a:t>continue</a:t>
            </a:r>
            <a:r>
              <a:rPr lang="en-US" sz="2800" dirty="0"/>
              <a:t> statement in a </a:t>
            </a:r>
            <a:r>
              <a:rPr lang="en-US" sz="2800" dirty="0">
                <a:latin typeface="Lucida Console" pitchFamily="49" charset="0"/>
              </a:rPr>
              <a:t>while</a:t>
            </a:r>
            <a:r>
              <a:rPr lang="en-US" sz="2800" dirty="0"/>
              <a:t>, </a:t>
            </a:r>
            <a:r>
              <a:rPr lang="en-US" sz="2800" dirty="0">
                <a:latin typeface="Lucida Console" pitchFamily="49" charset="0"/>
              </a:rPr>
              <a:t>for</a:t>
            </a:r>
            <a:r>
              <a:rPr lang="en-US" sz="2800" dirty="0"/>
              <a:t> or </a:t>
            </a:r>
            <a:r>
              <a:rPr lang="en-US" sz="2800" dirty="0">
                <a:latin typeface="Lucida Console" pitchFamily="49" charset="0"/>
              </a:rPr>
              <a:t>do…while</a:t>
            </a:r>
            <a:r>
              <a:rPr lang="en-US" sz="2800" dirty="0"/>
              <a:t> </a:t>
            </a:r>
          </a:p>
          <a:p>
            <a:pPr lvl="1" eaLnBrk="1" hangingPunct="1"/>
            <a:r>
              <a:rPr lang="en-US" sz="2400" dirty="0"/>
              <a:t>skips the remaining statements in the body of the statement and proceeds with the next iteration of the loop</a:t>
            </a:r>
          </a:p>
          <a:p>
            <a:pPr lvl="1" eaLnBrk="1" hangingPunct="1"/>
            <a:r>
              <a:rPr lang="en-US" sz="2400" dirty="0"/>
              <a:t>In </a:t>
            </a:r>
            <a:r>
              <a:rPr lang="en-US" sz="2400" dirty="0">
                <a:latin typeface="Lucida Console" pitchFamily="49" charset="0"/>
              </a:rPr>
              <a:t>while</a:t>
            </a:r>
            <a:r>
              <a:rPr lang="en-US" sz="2400" dirty="0"/>
              <a:t> and </a:t>
            </a:r>
            <a:r>
              <a:rPr lang="en-US" sz="2400" dirty="0">
                <a:latin typeface="Lucida Console" pitchFamily="49" charset="0"/>
              </a:rPr>
              <a:t>do…while</a:t>
            </a:r>
            <a:r>
              <a:rPr lang="en-US" sz="2400" dirty="0"/>
              <a:t> statements, the loop-continuation test evaluates immediately after the continue statement executes</a:t>
            </a:r>
          </a:p>
          <a:p>
            <a:pPr lvl="1" eaLnBrk="1" hangingPunct="1"/>
            <a:r>
              <a:rPr lang="en-US" sz="2400" dirty="0"/>
              <a:t>In </a:t>
            </a:r>
            <a:r>
              <a:rPr lang="en-US" sz="2400" dirty="0">
                <a:latin typeface="Lucida Console" pitchFamily="49" charset="0"/>
              </a:rPr>
              <a:t>for</a:t>
            </a:r>
            <a:r>
              <a:rPr lang="en-US" sz="2400" dirty="0"/>
              <a:t> statements, the increment expression executes, then the loop-continuation test evaluates</a:t>
            </a: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Lucida Console" pitchFamily="49" charset="0"/>
              </a:rPr>
              <a:t>continue</a:t>
            </a:r>
            <a:r>
              <a:rPr lang="en-US" sz="3200" dirty="0"/>
              <a:t> Statements…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4888" y="4956072"/>
            <a:ext cx="29051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AAC598-FBC3-4F94-8ACE-B771C3FF3F12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902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continue</a:t>
            </a:r>
            <a:r>
              <a:rPr lang="en-US" dirty="0"/>
              <a:t> Statements…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7534" y="1801007"/>
            <a:ext cx="3210233" cy="4766941"/>
          </a:xfrm>
        </p:spPr>
        <p:txBody>
          <a:bodyPr>
            <a:normAutofit/>
          </a:bodyPr>
          <a:lstStyle/>
          <a:p>
            <a:r>
              <a:rPr lang="en-US" sz="2000" dirty="0"/>
              <a:t>Create a web page "exercise21.html“. </a:t>
            </a:r>
          </a:p>
          <a:p>
            <a:r>
              <a:rPr lang="en-US" sz="2000" dirty="0"/>
              <a:t>This shows the use of the continue statement.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39496" y="1801007"/>
            <a:ext cx="7516761" cy="4270901"/>
            <a:chOff x="1676400" y="1474883"/>
            <a:chExt cx="8760764" cy="50290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D27451-6E8B-4D9F-960D-4EA40B9E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0" y="1474883"/>
              <a:ext cx="6577012" cy="50290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13C222-8973-41DC-B6D2-46FBBCA8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612" y="2057400"/>
              <a:ext cx="2107552" cy="2647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66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73" y="633330"/>
            <a:ext cx="11029616" cy="1013800"/>
          </a:xfrm>
        </p:spPr>
        <p:txBody>
          <a:bodyPr/>
          <a:lstStyle/>
          <a:p>
            <a:r>
              <a:rPr lang="en-US" dirty="0">
                <a:latin typeface="Lucida Console" pitchFamily="49" charset="0"/>
              </a:rPr>
              <a:t>JavaScript Arrays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3373" y="1788485"/>
            <a:ext cx="11306007" cy="5250427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/>
              <a:t>JavaScript arrays are used to store multiple values in a single variable.</a:t>
            </a:r>
          </a:p>
          <a:p>
            <a:r>
              <a:rPr lang="en-US" sz="2000" dirty="0"/>
              <a:t>An array is a special variable, which can hold more than one value at a time.</a:t>
            </a:r>
          </a:p>
          <a:p>
            <a:r>
              <a:rPr lang="en-US" sz="2000" dirty="0"/>
              <a:t>If you have a list of items (a list of car names, for example), storing the cars in single variables could look like this: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However, what if you want to loop through the cars and find a specific one? And what if you had not 3 cars, but 300?</a:t>
            </a:r>
          </a:p>
          <a:p>
            <a:r>
              <a:rPr lang="en-US" sz="2000" dirty="0"/>
              <a:t>The solution is an array!</a:t>
            </a:r>
          </a:p>
          <a:p>
            <a:r>
              <a:rPr lang="en-US" sz="2000" dirty="0"/>
              <a:t>An array can hold many values under a single name, and you can access the values by referring to an index number.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8B6B8-A078-4100-A807-FA1F74B9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475" y="3255779"/>
            <a:ext cx="2540131" cy="1059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3F6895-CA3C-4555-91B2-F103C995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761" y="5269105"/>
            <a:ext cx="439718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60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69</a:t>
            </a:fld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JavaScript Arrays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ECF95-79EC-40A5-9593-46D3A62FA8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1192" y="1715956"/>
            <a:ext cx="4114800" cy="4937760"/>
          </a:xfrm>
        </p:spPr>
        <p:txBody>
          <a:bodyPr>
            <a:normAutofit/>
          </a:bodyPr>
          <a:lstStyle/>
          <a:p>
            <a:r>
              <a:rPr lang="en-US" sz="2000" dirty="0"/>
              <a:t>Create a web page "exercise22.html“.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F1D2B-41DA-4994-889F-D54B15E0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192" y="1332687"/>
            <a:ext cx="5948362" cy="5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JS - Part1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n-US" dirty="0"/>
              <a:t>JavaScript / ECMAScript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756446" y="701675"/>
            <a:ext cx="10668638" cy="5413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HTML document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2400" dirty="0"/>
              <a:t>JavaScript was originally introduced by Netscape </a:t>
            </a:r>
          </a:p>
          <a:p>
            <a:r>
              <a:rPr lang="en-US" sz="2400" dirty="0"/>
              <a:t>Later standardized as ECMAScript</a:t>
            </a:r>
          </a:p>
          <a:p>
            <a:r>
              <a:rPr lang="en-US" sz="2400" dirty="0"/>
              <a:t>Classical application: client-side scripting</a:t>
            </a:r>
          </a:p>
          <a:p>
            <a:r>
              <a:rPr lang="en-US" sz="2400" dirty="0"/>
              <a:t>Allows access to the document contents (DOM)</a:t>
            </a:r>
          </a:p>
          <a:p>
            <a:r>
              <a:rPr lang="en-US" sz="2400" dirty="0"/>
              <a:t>Allows responses to the user’s actions (</a:t>
            </a:r>
            <a:r>
              <a:rPr lang="en-US" sz="2400" dirty="0" err="1"/>
              <a:t>EventHandler</a:t>
            </a:r>
            <a:r>
              <a:rPr lang="en-US" sz="2400" dirty="0"/>
              <a:t>)</a:t>
            </a:r>
          </a:p>
          <a:p>
            <a:pPr marL="274638" lvl="1" indent="0">
              <a:buNone/>
            </a:pPr>
            <a:r>
              <a:rPr lang="en-US" sz="2100" b="1" dirty="0">
                <a:solidFill>
                  <a:srgbClr val="FF0000"/>
                </a:solidFill>
              </a:rPr>
              <a:t>*</a:t>
            </a:r>
            <a:r>
              <a:rPr lang="en-US" sz="2100" b="1" i="1" dirty="0">
                <a:solidFill>
                  <a:srgbClr val="FF0000"/>
                </a:solidFill>
              </a:rPr>
              <a:t>Note: </a:t>
            </a:r>
            <a:r>
              <a:rPr lang="en-US" sz="2100" i="1" dirty="0"/>
              <a:t>Javascript has </a:t>
            </a:r>
            <a:r>
              <a:rPr lang="en-US" sz="2100" i="1" dirty="0">
                <a:solidFill>
                  <a:srgbClr val="FF0000"/>
                </a:solidFill>
              </a:rPr>
              <a:t>NO</a:t>
            </a:r>
            <a:r>
              <a:rPr lang="en-US" sz="2100" i="1" dirty="0"/>
              <a:t> connection to the Java Programming Language except for the name 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05094" y="701675"/>
            <a:ext cx="6693308" cy="1836174"/>
            <a:chOff x="6118124" y="609600"/>
            <a:chExt cx="8000999" cy="2514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124" y="1143000"/>
              <a:ext cx="3860509" cy="1981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56923" y="609600"/>
              <a:ext cx="2362200" cy="2387197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V="1">
              <a:off x="10019563" y="2057399"/>
              <a:ext cx="1737360" cy="3657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6121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JavaScript Arrays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A0D40-9662-42A2-9AF7-468EA695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78" y="1447364"/>
            <a:ext cx="5673725" cy="48987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2869" y="2762553"/>
            <a:ext cx="3649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Code contd. from "exercise22.html”. </a:t>
            </a:r>
          </a:p>
        </p:txBody>
      </p:sp>
    </p:spTree>
    <p:extLst>
      <p:ext uri="{BB962C8B-B14F-4D97-AF65-F5344CB8AC3E}">
        <p14:creationId xmlns:p14="http://schemas.microsoft.com/office/powerpoint/2010/main" val="3018488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F3C-EF00-427E-8134-BAA07124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itchFamily="49" charset="0"/>
              </a:rPr>
              <a:t>JavaScript Arrays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99FD2-3500-4271-8EDC-21DAE188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6A154-F765-4BEA-9B0B-3743C365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297" y="986220"/>
            <a:ext cx="4869426" cy="5699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2701" y="2782218"/>
            <a:ext cx="319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 from "exercise22.html”. </a:t>
            </a:r>
          </a:p>
        </p:txBody>
      </p:sp>
    </p:spTree>
    <p:extLst>
      <p:ext uri="{BB962C8B-B14F-4D97-AF65-F5344CB8AC3E}">
        <p14:creationId xmlns:p14="http://schemas.microsoft.com/office/powerpoint/2010/main" val="568900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219200"/>
            <a:ext cx="8153400" cy="4937760"/>
          </a:xfrm>
        </p:spPr>
        <p:txBody>
          <a:bodyPr/>
          <a:lstStyle/>
          <a:p>
            <a:r>
              <a:rPr lang="en-US" sz="3200" dirty="0"/>
              <a:t>Create a web page which performs following:</a:t>
            </a:r>
          </a:p>
          <a:p>
            <a:pPr lvl="1"/>
            <a:r>
              <a:rPr lang="en-US" sz="3200" dirty="0"/>
              <a:t>Asks user to input marks in three exams</a:t>
            </a:r>
          </a:p>
          <a:p>
            <a:pPr lvl="1"/>
            <a:r>
              <a:rPr lang="en-US" sz="3200" dirty="0"/>
              <a:t>Calculate the average marks</a:t>
            </a:r>
          </a:p>
          <a:p>
            <a:pPr lvl="1"/>
            <a:r>
              <a:rPr lang="en-US" sz="3200" dirty="0"/>
              <a:t>Prints all three entered marks and their average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A1E735-D1F9-4F1F-B666-16EAF216C234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18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B7D02C-F642-492B-8E97-FDE1C0FDA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23450-F084-4406-1BC9-9B4A13AB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AE" sz="4000">
                <a:solidFill>
                  <a:srgbClr val="00218A"/>
                </a:solidFill>
              </a:rPr>
              <a:t>KEY TERMS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0BA34-24BC-4C63-945A-90AA854E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8AABDB-4051-A156-130E-B0DB15EE4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079714"/>
              </p:ext>
            </p:extLst>
          </p:nvPr>
        </p:nvGraphicFramePr>
        <p:xfrm>
          <a:off x="3893127" y="1219200"/>
          <a:ext cx="7717848" cy="4640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647415D-11C2-4BA0-A3EE-E0DA219B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253D0-F9B2-B313-24F3-393142DB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3541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626FB-AAC3-BBEF-4F5A-39F93BFEC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367513-A97F-EF25-60E7-7AEB6A8BF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endParaRPr lang="en-US" sz="3600" b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67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980B-50F8-496E-98D3-5E549072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first JAVASCRIPT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6DE5D-E4E9-451A-A878-DD91F61894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Create a folder in your desktop called "CIA-2503"</a:t>
            </a:r>
          </a:p>
          <a:p>
            <a:r>
              <a:rPr lang="en-US" sz="2000" dirty="0"/>
              <a:t>Create a web page “Exercise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/>
              <a:t>.html"</a:t>
            </a:r>
          </a:p>
          <a:p>
            <a:r>
              <a:rPr lang="en-US" sz="2000" dirty="0"/>
              <a:t>Edit your page with Notepad++ </a:t>
            </a:r>
            <a:r>
              <a:rPr lang="en-US" sz="2000"/>
              <a:t>or VS code</a:t>
            </a:r>
            <a:endParaRPr lang="en-US" sz="2000" dirty="0"/>
          </a:p>
          <a:p>
            <a:r>
              <a:rPr lang="en-US" sz="2000" dirty="0"/>
              <a:t>Type the next page code content</a:t>
            </a:r>
          </a:p>
          <a:p>
            <a:r>
              <a:rPr lang="en-US" sz="2000" dirty="0"/>
              <a:t>JavaScript is client side programming language so, test your page directly in the browser (double click on your page or open it with your browser)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0EDF9-5AA8-4CF6-94C7-622F2C3C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8078E-0901-48AA-9F83-152961D0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859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JavaScript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1445" y="1927124"/>
            <a:ext cx="11109363" cy="3931676"/>
          </a:xfrm>
        </p:spPr>
        <p:txBody>
          <a:bodyPr/>
          <a:lstStyle/>
          <a:p>
            <a:r>
              <a:rPr lang="en-US" dirty="0"/>
              <a:t>Script tags &lt;script&gt;&lt;/script&gt; are used to hold JavaScript.  See Exercise1.html below: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JS - Part1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9666B-5145-4FC6-B0D7-98D209E22A7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2510402" y="2506936"/>
            <a:ext cx="7775575" cy="3810000"/>
            <a:chOff x="2136776" y="1905000"/>
            <a:chExt cx="7775575" cy="3810000"/>
          </a:xfrm>
        </p:grpSpPr>
        <p:pic>
          <p:nvPicPr>
            <p:cNvPr id="6" name="Content Placeholder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2136776" y="1981200"/>
              <a:ext cx="7477125" cy="3733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932" y="1905000"/>
              <a:ext cx="3021419" cy="18433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0781719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3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051B94"/>
      </a:accent1>
      <a:accent2>
        <a:srgbClr val="4590B8"/>
      </a:accent2>
      <a:accent3>
        <a:srgbClr val="041077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{47A6752F-5DD0-E24D-8854-34C55886033D}tf10001123</Template>
  <TotalTime>416</TotalTime>
  <Words>3313</Words>
  <Application>Microsoft Macintosh PowerPoint</Application>
  <PresentationFormat>Widescreen</PresentationFormat>
  <Paragraphs>516</Paragraphs>
  <Slides>74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Agency FB</vt:lpstr>
      <vt:lpstr>Arial</vt:lpstr>
      <vt:lpstr>Calibri</vt:lpstr>
      <vt:lpstr>Gill Sans MT</vt:lpstr>
      <vt:lpstr>Lucida Console</vt:lpstr>
      <vt:lpstr>Tahoma</vt:lpstr>
      <vt:lpstr>Wingdings 2</vt:lpstr>
      <vt:lpstr>Wingdings 3</vt:lpstr>
      <vt:lpstr>Dividend</vt:lpstr>
      <vt:lpstr>CHAPTER 4: JavaScript – Part1</vt:lpstr>
      <vt:lpstr>LECTURE OUTLINE</vt:lpstr>
      <vt:lpstr>OBJECTIVES</vt:lpstr>
      <vt:lpstr>INTRODUCTION to JavaScript</vt:lpstr>
      <vt:lpstr>INTRODUCTION to JavaScript</vt:lpstr>
      <vt:lpstr>Client-side programming for Dynamic Web Contents</vt:lpstr>
      <vt:lpstr>JavaScript / ECMAScript (1/2)</vt:lpstr>
      <vt:lpstr>Creating your first JAVASCRIPT program</vt:lpstr>
      <vt:lpstr>My First JavaScript Page</vt:lpstr>
      <vt:lpstr>INPUT and OUTPUT - JavaScript Display Possibilities</vt:lpstr>
      <vt:lpstr>INPUT and OUTPUT - JavaScript Display Possibilities</vt:lpstr>
      <vt:lpstr>INPUT and OUTPUT - JavaScript Display Possibilities</vt:lpstr>
      <vt:lpstr>INPUT and OUTPUT -JavaScript Display Possibilities</vt:lpstr>
      <vt:lpstr>INPUT and OUTPUT - Statements, Variables and Numbers</vt:lpstr>
      <vt:lpstr>INPUT and OUTPUT - Statements, Variables and Numbers contd.</vt:lpstr>
      <vt:lpstr>Working with Strings</vt:lpstr>
      <vt:lpstr>INPUT and OUTPUT - Reading String InputS</vt:lpstr>
      <vt:lpstr>INPUT and OUTPUT - Reading String Input</vt:lpstr>
      <vt:lpstr>INPUT and OUTPUT - Reading numbers: Integers</vt:lpstr>
      <vt:lpstr>INPUT and OUTPUT - Reading numbers: Integers</vt:lpstr>
      <vt:lpstr>INPUT and OUTPUT - Reading numbers: floats</vt:lpstr>
      <vt:lpstr>INPUT and OUTPUT - Reading numbers: floats</vt:lpstr>
      <vt:lpstr>Memory Concepts…</vt:lpstr>
      <vt:lpstr>PowerPoint Presentation</vt:lpstr>
      <vt:lpstr>Memory Concepts</vt:lpstr>
      <vt:lpstr>Arithmetic Operators</vt:lpstr>
      <vt:lpstr>Arithmetic Operators</vt:lpstr>
      <vt:lpstr>PowerPoint Presentation</vt:lpstr>
      <vt:lpstr> Control Statements - Selection Structures</vt:lpstr>
      <vt:lpstr>Control Statements – JavaScript OnLoad Event</vt:lpstr>
      <vt:lpstr>Javascript - OnLoad Event </vt:lpstr>
      <vt:lpstr>Selection Statements</vt:lpstr>
      <vt:lpstr>if - Selection Statement</vt:lpstr>
      <vt:lpstr>if Selection Statement</vt:lpstr>
      <vt:lpstr>JavaScript - comparison and logical operators used in conditions.</vt:lpstr>
      <vt:lpstr>if...else Selection Statement…</vt:lpstr>
      <vt:lpstr>if...else Selection Statement…</vt:lpstr>
      <vt:lpstr>nested if...else Selection Statement</vt:lpstr>
      <vt:lpstr>nested if...else Selection Statement</vt:lpstr>
      <vt:lpstr>nested if...else Selection Statement</vt:lpstr>
      <vt:lpstr>Logical Operators</vt:lpstr>
      <vt:lpstr>Switch Multiple-Selection Statement</vt:lpstr>
      <vt:lpstr>Switch Multiple-Selection Statement…</vt:lpstr>
      <vt:lpstr>Switch Multiple-Selection Statement…</vt:lpstr>
      <vt:lpstr>Switch Multiple-Selection Statement…</vt:lpstr>
      <vt:lpstr>Repetition Statements</vt:lpstr>
      <vt:lpstr>for Repetition Statement…</vt:lpstr>
      <vt:lpstr>for Repetition Statement…</vt:lpstr>
      <vt:lpstr>for Repetition Statement…</vt:lpstr>
      <vt:lpstr>for Repetition Statement…</vt:lpstr>
      <vt:lpstr>  Essentials of Counter-Controlled Repetition…</vt:lpstr>
      <vt:lpstr>while Repetition Statement</vt:lpstr>
      <vt:lpstr>while Repetition Statement</vt:lpstr>
      <vt:lpstr>while Repetition Statement</vt:lpstr>
      <vt:lpstr>Example 3…</vt:lpstr>
      <vt:lpstr>while Repetition Statement – With Sentinel Values</vt:lpstr>
      <vt:lpstr>while Repetition Statement</vt:lpstr>
      <vt:lpstr>Assignment Operators</vt:lpstr>
      <vt:lpstr>Increment and Decrement Operators</vt:lpstr>
      <vt:lpstr>Increment and Decrement Operators</vt:lpstr>
      <vt:lpstr>Increment and Decrement Operators…</vt:lpstr>
      <vt:lpstr>do…while Repetition Statement</vt:lpstr>
      <vt:lpstr>do…while Repetition Statement</vt:lpstr>
      <vt:lpstr>Break Statements…</vt:lpstr>
      <vt:lpstr>Break Statements…</vt:lpstr>
      <vt:lpstr>continue Statements…</vt:lpstr>
      <vt:lpstr>continue Statements…</vt:lpstr>
      <vt:lpstr>JavaScript Arrays</vt:lpstr>
      <vt:lpstr>JavaScript Arrays</vt:lpstr>
      <vt:lpstr>JavaScript Arrays</vt:lpstr>
      <vt:lpstr>JavaScript Arrays</vt:lpstr>
      <vt:lpstr>In class activity</vt:lpstr>
      <vt:lpstr>KEY TERMS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Nourchene Benayed</dc:creator>
  <cp:lastModifiedBy>Basel Magableh</cp:lastModifiedBy>
  <cp:revision>78</cp:revision>
  <dcterms:created xsi:type="dcterms:W3CDTF">2020-06-16T16:58:10Z</dcterms:created>
  <dcterms:modified xsi:type="dcterms:W3CDTF">2023-11-28T19:26:59Z</dcterms:modified>
</cp:coreProperties>
</file>